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17" r:id="rId3"/>
    <p:sldId id="280" r:id="rId4"/>
    <p:sldId id="303" r:id="rId5"/>
    <p:sldId id="304" r:id="rId6"/>
    <p:sldId id="305" r:id="rId7"/>
    <p:sldId id="259" r:id="rId8"/>
    <p:sldId id="306" r:id="rId9"/>
    <p:sldId id="308" r:id="rId10"/>
    <p:sldId id="294" r:id="rId11"/>
    <p:sldId id="295" r:id="rId12"/>
    <p:sldId id="265" r:id="rId13"/>
    <p:sldId id="275" r:id="rId14"/>
    <p:sldId id="276" r:id="rId15"/>
    <p:sldId id="263" r:id="rId16"/>
    <p:sldId id="266" r:id="rId17"/>
    <p:sldId id="274" r:id="rId18"/>
    <p:sldId id="264" r:id="rId19"/>
    <p:sldId id="267" r:id="rId20"/>
    <p:sldId id="268" r:id="rId21"/>
    <p:sldId id="279" r:id="rId22"/>
    <p:sldId id="277" r:id="rId23"/>
    <p:sldId id="278" r:id="rId24"/>
    <p:sldId id="307" r:id="rId25"/>
    <p:sldId id="309" r:id="rId26"/>
    <p:sldId id="310" r:id="rId27"/>
    <p:sldId id="311" r:id="rId28"/>
    <p:sldId id="313" r:id="rId29"/>
    <p:sldId id="315" r:id="rId30"/>
    <p:sldId id="316" r:id="rId31"/>
    <p:sldId id="286" r:id="rId3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D78A"/>
    <a:srgbClr val="F6CE53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AE81AC-5806-4C63-85D2-8B2345CD0ECC}" v="453" dt="2022-05-21T16:53:06.442"/>
  </p1510:revLst>
</p1510:revInfo>
</file>

<file path=ppt/tableStyles.xml><?xml version="1.0" encoding="utf-8"?>
<a:tblStyleLst xmlns:a="http://schemas.openxmlformats.org/drawingml/2006/main" def="{5C22544A-7EE6-4342-B048-85BDC9FD1C3A}"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4087" autoAdjust="0"/>
  </p:normalViewPr>
  <p:slideViewPr>
    <p:cSldViewPr snapToGrid="0">
      <p:cViewPr varScale="1">
        <p:scale>
          <a:sx n="92" d="100"/>
          <a:sy n="92" d="100"/>
        </p:scale>
        <p:origin x="1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秉謙 吳" userId="e85b75adcbedea9f" providerId="LiveId" clId="{CF7FF208-D8BE-9F4C-9BAE-ECD4D8A50408}"/>
    <pc:docChg chg="undo custSel addSld delSld modSld sldOrd">
      <pc:chgData name="秉謙 吳" userId="e85b75adcbedea9f" providerId="LiveId" clId="{CF7FF208-D8BE-9F4C-9BAE-ECD4D8A50408}" dt="2021-12-19T05:34:03.928" v="311" actId="1076"/>
      <pc:docMkLst>
        <pc:docMk/>
      </pc:docMkLst>
      <pc:sldChg chg="addSp delSp modSp mod">
        <pc:chgData name="秉謙 吳" userId="e85b75adcbedea9f" providerId="LiveId" clId="{CF7FF208-D8BE-9F4C-9BAE-ECD4D8A50408}" dt="2021-12-19T03:38:21.606" v="90" actId="20577"/>
        <pc:sldMkLst>
          <pc:docMk/>
          <pc:sldMk cId="1752200732" sldId="258"/>
        </pc:sldMkLst>
        <pc:spChg chg="mod">
          <ac:chgData name="秉謙 吳" userId="e85b75adcbedea9f" providerId="LiveId" clId="{CF7FF208-D8BE-9F4C-9BAE-ECD4D8A50408}" dt="2021-12-19T03:38:21.606" v="90" actId="20577"/>
          <ac:spMkLst>
            <pc:docMk/>
            <pc:sldMk cId="1752200732" sldId="258"/>
            <ac:spMk id="3" creationId="{0B36D25C-4BB5-4F34-A0E2-F7CFA04CA97F}"/>
          </ac:spMkLst>
        </pc:spChg>
        <pc:spChg chg="del mod">
          <ac:chgData name="秉謙 吳" userId="e85b75adcbedea9f" providerId="LiveId" clId="{CF7FF208-D8BE-9F4C-9BAE-ECD4D8A50408}" dt="2021-12-19T02:36:38.713" v="18" actId="21"/>
          <ac:spMkLst>
            <pc:docMk/>
            <pc:sldMk cId="1752200732" sldId="258"/>
            <ac:spMk id="7" creationId="{C62AF852-96D2-492A-9879-641025C51320}"/>
          </ac:spMkLst>
        </pc:spChg>
        <pc:spChg chg="add mod">
          <ac:chgData name="秉謙 吳" userId="e85b75adcbedea9f" providerId="LiveId" clId="{CF7FF208-D8BE-9F4C-9BAE-ECD4D8A50408}" dt="2021-12-19T02:36:49.440" v="20"/>
          <ac:spMkLst>
            <pc:docMk/>
            <pc:sldMk cId="1752200732" sldId="258"/>
            <ac:spMk id="9" creationId="{F5F2D4FD-B978-4E41-BB6B-B26FA04A389E}"/>
          </ac:spMkLst>
        </pc:spChg>
      </pc:sldChg>
      <pc:sldChg chg="addSp delSp modSp mod">
        <pc:chgData name="秉謙 吳" userId="e85b75adcbedea9f" providerId="LiveId" clId="{CF7FF208-D8BE-9F4C-9BAE-ECD4D8A50408}" dt="2021-12-19T03:47:41.445" v="156" actId="122"/>
        <pc:sldMkLst>
          <pc:docMk/>
          <pc:sldMk cId="3885580473" sldId="259"/>
        </pc:sldMkLst>
        <pc:spChg chg="mod">
          <ac:chgData name="秉謙 吳" userId="e85b75adcbedea9f" providerId="LiveId" clId="{CF7FF208-D8BE-9F4C-9BAE-ECD4D8A50408}" dt="2021-12-19T03:39:03.667" v="91" actId="1076"/>
          <ac:spMkLst>
            <pc:docMk/>
            <pc:sldMk cId="3885580473" sldId="259"/>
            <ac:spMk id="2" creationId="{065EB23B-1113-4967-ADF7-B811EC3021B7}"/>
          </ac:spMkLst>
        </pc:spChg>
        <pc:spChg chg="mod">
          <ac:chgData name="秉謙 吳" userId="e85b75adcbedea9f" providerId="LiveId" clId="{CF7FF208-D8BE-9F4C-9BAE-ECD4D8A50408}" dt="2021-12-19T03:47:41.445" v="156" actId="122"/>
          <ac:spMkLst>
            <pc:docMk/>
            <pc:sldMk cId="3885580473" sldId="259"/>
            <ac:spMk id="3" creationId="{CC023658-13EF-4882-90D5-ABCFFA4BD13A}"/>
          </ac:spMkLst>
        </pc:spChg>
        <pc:spChg chg="del">
          <ac:chgData name="秉謙 吳" userId="e85b75adcbedea9f" providerId="LiveId" clId="{CF7FF208-D8BE-9F4C-9BAE-ECD4D8A50408}" dt="2021-12-19T02:36:42.032" v="19" actId="478"/>
          <ac:spMkLst>
            <pc:docMk/>
            <pc:sldMk cId="3885580473" sldId="259"/>
            <ac:spMk id="7" creationId="{FE9BB35A-FD19-4676-9802-32A5F174453A}"/>
          </ac:spMkLst>
        </pc:spChg>
        <pc:spChg chg="add mod">
          <ac:chgData name="秉謙 吳" userId="e85b75adcbedea9f" providerId="LiveId" clId="{CF7FF208-D8BE-9F4C-9BAE-ECD4D8A50408}" dt="2021-12-19T02:36:53.943" v="23" actId="1035"/>
          <ac:spMkLst>
            <pc:docMk/>
            <pc:sldMk cId="3885580473" sldId="259"/>
            <ac:spMk id="8" creationId="{8F4C2535-D927-344C-B3C5-05C054CD9635}"/>
          </ac:spMkLst>
        </pc:spChg>
      </pc:sldChg>
      <pc:sldChg chg="modSp mod">
        <pc:chgData name="秉謙 吳" userId="e85b75adcbedea9f" providerId="LiveId" clId="{CF7FF208-D8BE-9F4C-9BAE-ECD4D8A50408}" dt="2021-12-19T03:41:31.500" v="105" actId="20577"/>
        <pc:sldMkLst>
          <pc:docMk/>
          <pc:sldMk cId="2458481724" sldId="262"/>
        </pc:sldMkLst>
        <pc:spChg chg="mod">
          <ac:chgData name="秉謙 吳" userId="e85b75adcbedea9f" providerId="LiveId" clId="{CF7FF208-D8BE-9F4C-9BAE-ECD4D8A50408}" dt="2021-12-19T03:41:31.500" v="105" actId="20577"/>
          <ac:spMkLst>
            <pc:docMk/>
            <pc:sldMk cId="2458481724" sldId="262"/>
            <ac:spMk id="3" creationId="{1BBA0D70-A31A-4F6C-A34E-74AAF6F984DA}"/>
          </ac:spMkLst>
        </pc:spChg>
      </pc:sldChg>
      <pc:sldChg chg="modSp mod">
        <pc:chgData name="秉謙 吳" userId="e85b75adcbedea9f" providerId="LiveId" clId="{CF7FF208-D8BE-9F4C-9BAE-ECD4D8A50408}" dt="2021-12-19T02:40:15.104" v="51" actId="1076"/>
        <pc:sldMkLst>
          <pc:docMk/>
          <pc:sldMk cId="2724515678" sldId="264"/>
        </pc:sldMkLst>
        <pc:picChg chg="mod">
          <ac:chgData name="秉謙 吳" userId="e85b75adcbedea9f" providerId="LiveId" clId="{CF7FF208-D8BE-9F4C-9BAE-ECD4D8A50408}" dt="2021-12-19T02:40:15.104" v="51" actId="1076"/>
          <ac:picMkLst>
            <pc:docMk/>
            <pc:sldMk cId="2724515678" sldId="264"/>
            <ac:picMk id="14" creationId="{B1F0EB2C-D456-4F95-AEED-17B03CE22A1B}"/>
          </ac:picMkLst>
        </pc:picChg>
      </pc:sldChg>
      <pc:sldChg chg="addSp delSp modSp mod">
        <pc:chgData name="秉謙 吳" userId="e85b75adcbedea9f" providerId="LiveId" clId="{CF7FF208-D8BE-9F4C-9BAE-ECD4D8A50408}" dt="2021-12-19T05:05:32.885" v="165" actId="242"/>
        <pc:sldMkLst>
          <pc:docMk/>
          <pc:sldMk cId="4253033182" sldId="265"/>
        </pc:sldMkLst>
        <pc:graphicFrameChg chg="mod modGraphic">
          <ac:chgData name="秉謙 吳" userId="e85b75adcbedea9f" providerId="LiveId" clId="{CF7FF208-D8BE-9F4C-9BAE-ECD4D8A50408}" dt="2021-12-19T05:05:32.885" v="165" actId="242"/>
          <ac:graphicFrameMkLst>
            <pc:docMk/>
            <pc:sldMk cId="4253033182" sldId="265"/>
            <ac:graphicFrameMk id="7" creationId="{969BDEAE-099E-40FD-AD88-5D8C87D8401A}"/>
          </ac:graphicFrameMkLst>
        </pc:graphicFrameChg>
        <pc:graphicFrameChg chg="add del mod modGraphic">
          <ac:chgData name="秉謙 吳" userId="e85b75adcbedea9f" providerId="LiveId" clId="{CF7FF208-D8BE-9F4C-9BAE-ECD4D8A50408}" dt="2021-12-19T05:05:20.848" v="161" actId="14100"/>
          <ac:graphicFrameMkLst>
            <pc:docMk/>
            <pc:sldMk cId="4253033182" sldId="265"/>
            <ac:graphicFrameMk id="8" creationId="{35B18463-864F-4444-9D5F-85D745B98A5C}"/>
          </ac:graphicFrameMkLst>
        </pc:graphicFrameChg>
      </pc:sldChg>
      <pc:sldChg chg="modSp mod">
        <pc:chgData name="秉謙 吳" userId="e85b75adcbedea9f" providerId="LiveId" clId="{CF7FF208-D8BE-9F4C-9BAE-ECD4D8A50408}" dt="2021-12-19T03:43:27.592" v="117" actId="1076"/>
        <pc:sldMkLst>
          <pc:docMk/>
          <pc:sldMk cId="3323349779" sldId="266"/>
        </pc:sldMkLst>
        <pc:picChg chg="mod">
          <ac:chgData name="秉謙 吳" userId="e85b75adcbedea9f" providerId="LiveId" clId="{CF7FF208-D8BE-9F4C-9BAE-ECD4D8A50408}" dt="2021-12-19T03:43:27.592" v="117" actId="1076"/>
          <ac:picMkLst>
            <pc:docMk/>
            <pc:sldMk cId="3323349779" sldId="266"/>
            <ac:picMk id="9" creationId="{B8924013-C393-4205-9297-E972BF089902}"/>
          </ac:picMkLst>
        </pc:picChg>
      </pc:sldChg>
      <pc:sldChg chg="modSp mod">
        <pc:chgData name="秉謙 吳" userId="e85b75adcbedea9f" providerId="LiveId" clId="{CF7FF208-D8BE-9F4C-9BAE-ECD4D8A50408}" dt="2021-12-19T03:43:04.518" v="116" actId="1076"/>
        <pc:sldMkLst>
          <pc:docMk/>
          <pc:sldMk cId="1232710066" sldId="267"/>
        </pc:sldMkLst>
        <pc:picChg chg="mod">
          <ac:chgData name="秉謙 吳" userId="e85b75adcbedea9f" providerId="LiveId" clId="{CF7FF208-D8BE-9F4C-9BAE-ECD4D8A50408}" dt="2021-12-19T03:43:04.518" v="116" actId="1076"/>
          <ac:picMkLst>
            <pc:docMk/>
            <pc:sldMk cId="1232710066" sldId="267"/>
            <ac:picMk id="12" creationId="{1A3250EC-17A3-4AE6-BE47-AF28515C7EBB}"/>
          </ac:picMkLst>
        </pc:picChg>
      </pc:sldChg>
      <pc:sldChg chg="addSp delSp modSp mod">
        <pc:chgData name="秉謙 吳" userId="e85b75adcbedea9f" providerId="LiveId" clId="{CF7FF208-D8BE-9F4C-9BAE-ECD4D8A50408}" dt="2021-12-19T03:42:58.686" v="115" actId="1076"/>
        <pc:sldMkLst>
          <pc:docMk/>
          <pc:sldMk cId="3680342687" sldId="268"/>
        </pc:sldMkLst>
        <pc:spChg chg="add del mod">
          <ac:chgData name="秉謙 吳" userId="e85b75adcbedea9f" providerId="LiveId" clId="{CF7FF208-D8BE-9F4C-9BAE-ECD4D8A50408}" dt="2021-12-19T02:38:56.346" v="39"/>
          <ac:spMkLst>
            <pc:docMk/>
            <pc:sldMk cId="3680342687" sldId="268"/>
            <ac:spMk id="2" creationId="{8768E51B-803C-A445-BE72-67A4D49B66FA}"/>
          </ac:spMkLst>
        </pc:spChg>
        <pc:picChg chg="mod">
          <ac:chgData name="秉謙 吳" userId="e85b75adcbedea9f" providerId="LiveId" clId="{CF7FF208-D8BE-9F4C-9BAE-ECD4D8A50408}" dt="2021-12-19T03:42:58.686" v="115" actId="1076"/>
          <ac:picMkLst>
            <pc:docMk/>
            <pc:sldMk cId="3680342687" sldId="268"/>
            <ac:picMk id="9" creationId="{4D6887A3-F56F-4373-AF66-C18527BB6904}"/>
          </ac:picMkLst>
        </pc:picChg>
      </pc:sldChg>
      <pc:sldChg chg="del">
        <pc:chgData name="秉謙 吳" userId="e85b75adcbedea9f" providerId="LiveId" clId="{CF7FF208-D8BE-9F4C-9BAE-ECD4D8A50408}" dt="2021-12-19T02:41:22.675" v="56" actId="2696"/>
        <pc:sldMkLst>
          <pc:docMk/>
          <pc:sldMk cId="3566206446" sldId="269"/>
        </pc:sldMkLst>
      </pc:sldChg>
      <pc:sldChg chg="addSp delSp modSp mod">
        <pc:chgData name="秉謙 吳" userId="e85b75adcbedea9f" providerId="LiveId" clId="{CF7FF208-D8BE-9F4C-9BAE-ECD4D8A50408}" dt="2021-12-19T02:36:56.757" v="25"/>
        <pc:sldMkLst>
          <pc:docMk/>
          <pc:sldMk cId="82534417" sldId="270"/>
        </pc:sldMkLst>
        <pc:spChg chg="add mod">
          <ac:chgData name="秉謙 吳" userId="e85b75adcbedea9f" providerId="LiveId" clId="{CF7FF208-D8BE-9F4C-9BAE-ECD4D8A50408}" dt="2021-12-19T02:36:56.757" v="25"/>
          <ac:spMkLst>
            <pc:docMk/>
            <pc:sldMk cId="82534417" sldId="270"/>
            <ac:spMk id="9" creationId="{9C3C443E-CE1B-B741-B249-34DAC5CC8F4D}"/>
          </ac:spMkLst>
        </pc:spChg>
        <pc:spChg chg="del">
          <ac:chgData name="秉謙 吳" userId="e85b75adcbedea9f" providerId="LiveId" clId="{CF7FF208-D8BE-9F4C-9BAE-ECD4D8A50408}" dt="2021-12-19T02:36:56.402" v="24" actId="478"/>
          <ac:spMkLst>
            <pc:docMk/>
            <pc:sldMk cId="82534417" sldId="270"/>
            <ac:spMk id="12" creationId="{544EBF4B-E6D4-4986-8DBD-49C139FC2DB3}"/>
          </ac:spMkLst>
        </pc:spChg>
      </pc:sldChg>
      <pc:sldChg chg="del">
        <pc:chgData name="秉謙 吳" userId="e85b75adcbedea9f" providerId="LiveId" clId="{CF7FF208-D8BE-9F4C-9BAE-ECD4D8A50408}" dt="2021-12-19T02:41:22.675" v="56" actId="2696"/>
        <pc:sldMkLst>
          <pc:docMk/>
          <pc:sldMk cId="1201723000" sldId="271"/>
        </pc:sldMkLst>
      </pc:sldChg>
      <pc:sldChg chg="del">
        <pc:chgData name="秉謙 吳" userId="e85b75adcbedea9f" providerId="LiveId" clId="{CF7FF208-D8BE-9F4C-9BAE-ECD4D8A50408}" dt="2021-12-19T02:41:22.675" v="56" actId="2696"/>
        <pc:sldMkLst>
          <pc:docMk/>
          <pc:sldMk cId="2817627056" sldId="272"/>
        </pc:sldMkLst>
      </pc:sldChg>
      <pc:sldChg chg="del">
        <pc:chgData name="秉謙 吳" userId="e85b75adcbedea9f" providerId="LiveId" clId="{CF7FF208-D8BE-9F4C-9BAE-ECD4D8A50408}" dt="2021-12-19T02:41:22.675" v="56" actId="2696"/>
        <pc:sldMkLst>
          <pc:docMk/>
          <pc:sldMk cId="263210899" sldId="273"/>
        </pc:sldMkLst>
      </pc:sldChg>
      <pc:sldChg chg="modSp mod">
        <pc:chgData name="秉謙 吳" userId="e85b75adcbedea9f" providerId="LiveId" clId="{CF7FF208-D8BE-9F4C-9BAE-ECD4D8A50408}" dt="2021-12-19T03:43:35.645" v="120" actId="1036"/>
        <pc:sldMkLst>
          <pc:docMk/>
          <pc:sldMk cId="4132087487" sldId="274"/>
        </pc:sldMkLst>
        <pc:picChg chg="mod">
          <ac:chgData name="秉謙 吳" userId="e85b75adcbedea9f" providerId="LiveId" clId="{CF7FF208-D8BE-9F4C-9BAE-ECD4D8A50408}" dt="2021-12-19T03:43:35.645" v="120" actId="1036"/>
          <ac:picMkLst>
            <pc:docMk/>
            <pc:sldMk cId="4132087487" sldId="274"/>
            <ac:picMk id="10" creationId="{9A0C34C5-C40C-4807-90C1-E74BF3E9CBCA}"/>
          </ac:picMkLst>
        </pc:picChg>
      </pc:sldChg>
      <pc:sldChg chg="modSp mod">
        <pc:chgData name="秉謙 吳" userId="e85b75adcbedea9f" providerId="LiveId" clId="{CF7FF208-D8BE-9F4C-9BAE-ECD4D8A50408}" dt="2021-12-19T02:41:10.786" v="55" actId="1076"/>
        <pc:sldMkLst>
          <pc:docMk/>
          <pc:sldMk cId="3210717955" sldId="275"/>
        </pc:sldMkLst>
        <pc:picChg chg="mod">
          <ac:chgData name="秉謙 吳" userId="e85b75adcbedea9f" providerId="LiveId" clId="{CF7FF208-D8BE-9F4C-9BAE-ECD4D8A50408}" dt="2021-12-19T02:41:10.786" v="55" actId="1076"/>
          <ac:picMkLst>
            <pc:docMk/>
            <pc:sldMk cId="3210717955" sldId="275"/>
            <ac:picMk id="10" creationId="{C239D9D9-5DAC-49AB-8509-FC3544BE4AA6}"/>
          </ac:picMkLst>
        </pc:picChg>
      </pc:sldChg>
      <pc:sldChg chg="modSp mod">
        <pc:chgData name="秉謙 吳" userId="e85b75adcbedea9f" providerId="LiveId" clId="{CF7FF208-D8BE-9F4C-9BAE-ECD4D8A50408}" dt="2021-12-19T02:40:53.886" v="53" actId="1076"/>
        <pc:sldMkLst>
          <pc:docMk/>
          <pc:sldMk cId="837366671" sldId="276"/>
        </pc:sldMkLst>
        <pc:picChg chg="mod">
          <ac:chgData name="秉謙 吳" userId="e85b75adcbedea9f" providerId="LiveId" clId="{CF7FF208-D8BE-9F4C-9BAE-ECD4D8A50408}" dt="2021-12-19T02:40:53.886" v="53" actId="1076"/>
          <ac:picMkLst>
            <pc:docMk/>
            <pc:sldMk cId="837366671" sldId="276"/>
            <ac:picMk id="9" creationId="{BF1FB706-A754-4B7A-AC01-3BD2AE2F652D}"/>
          </ac:picMkLst>
        </pc:picChg>
      </pc:sldChg>
      <pc:sldChg chg="modSp mod">
        <pc:chgData name="秉謙 吳" userId="e85b75adcbedea9f" providerId="LiveId" clId="{CF7FF208-D8BE-9F4C-9BAE-ECD4D8A50408}" dt="2021-12-19T03:42:29.022" v="112" actId="1076"/>
        <pc:sldMkLst>
          <pc:docMk/>
          <pc:sldMk cId="1749766955" sldId="277"/>
        </pc:sldMkLst>
        <pc:picChg chg="mod">
          <ac:chgData name="秉謙 吳" userId="e85b75adcbedea9f" providerId="LiveId" clId="{CF7FF208-D8BE-9F4C-9BAE-ECD4D8A50408}" dt="2021-12-19T03:42:29.022" v="112" actId="1076"/>
          <ac:picMkLst>
            <pc:docMk/>
            <pc:sldMk cId="1749766955" sldId="277"/>
            <ac:picMk id="8" creationId="{E698F6BE-69C0-4854-A8D3-472862D25E7E}"/>
          </ac:picMkLst>
        </pc:picChg>
      </pc:sldChg>
      <pc:sldChg chg="modSp mod">
        <pc:chgData name="秉謙 吳" userId="e85b75adcbedea9f" providerId="LiveId" clId="{CF7FF208-D8BE-9F4C-9BAE-ECD4D8A50408}" dt="2021-12-19T03:42:41.770" v="114" actId="1076"/>
        <pc:sldMkLst>
          <pc:docMk/>
          <pc:sldMk cId="3269166326" sldId="278"/>
        </pc:sldMkLst>
        <pc:picChg chg="mod">
          <ac:chgData name="秉謙 吳" userId="e85b75adcbedea9f" providerId="LiveId" clId="{CF7FF208-D8BE-9F4C-9BAE-ECD4D8A50408}" dt="2021-12-19T03:42:41.770" v="114" actId="1076"/>
          <ac:picMkLst>
            <pc:docMk/>
            <pc:sldMk cId="3269166326" sldId="278"/>
            <ac:picMk id="8" creationId="{E2850D4B-0BDC-4737-B8CC-A88C3BA16A7A}"/>
          </ac:picMkLst>
        </pc:picChg>
      </pc:sldChg>
      <pc:sldChg chg="modSp mod">
        <pc:chgData name="秉謙 吳" userId="e85b75adcbedea9f" providerId="LiveId" clId="{CF7FF208-D8BE-9F4C-9BAE-ECD4D8A50408}" dt="2021-12-19T03:42:12.085" v="109" actId="1076"/>
        <pc:sldMkLst>
          <pc:docMk/>
          <pc:sldMk cId="2059474016" sldId="279"/>
        </pc:sldMkLst>
        <pc:picChg chg="mod">
          <ac:chgData name="秉謙 吳" userId="e85b75adcbedea9f" providerId="LiveId" clId="{CF7FF208-D8BE-9F4C-9BAE-ECD4D8A50408}" dt="2021-12-19T03:42:12.085" v="109" actId="1076"/>
          <ac:picMkLst>
            <pc:docMk/>
            <pc:sldMk cId="2059474016" sldId="279"/>
            <ac:picMk id="3" creationId="{057CCD25-6824-47E5-9086-A46F5B09E06A}"/>
          </ac:picMkLst>
        </pc:picChg>
      </pc:sldChg>
      <pc:sldChg chg="addSp modSp mod ord">
        <pc:chgData name="秉謙 吳" userId="e85b75adcbedea9f" providerId="LiveId" clId="{CF7FF208-D8BE-9F4C-9BAE-ECD4D8A50408}" dt="2021-12-19T05:27:57.750" v="238" actId="20578"/>
        <pc:sldMkLst>
          <pc:docMk/>
          <pc:sldMk cId="2008956405" sldId="280"/>
        </pc:sldMkLst>
        <pc:spChg chg="add mod">
          <ac:chgData name="秉謙 吳" userId="e85b75adcbedea9f" providerId="LiveId" clId="{CF7FF208-D8BE-9F4C-9BAE-ECD4D8A50408}" dt="2021-12-19T02:36:19.404" v="11" actId="207"/>
          <ac:spMkLst>
            <pc:docMk/>
            <pc:sldMk cId="2008956405" sldId="280"/>
            <ac:spMk id="8" creationId="{B6DE6B1F-C51E-924B-8730-784BA558B764}"/>
          </ac:spMkLst>
        </pc:spChg>
      </pc:sldChg>
      <pc:sldChg chg="addSp modSp">
        <pc:chgData name="秉謙 吳" userId="e85b75adcbedea9f" providerId="LiveId" clId="{CF7FF208-D8BE-9F4C-9BAE-ECD4D8A50408}" dt="2021-12-19T02:35:30.906" v="3"/>
        <pc:sldMkLst>
          <pc:docMk/>
          <pc:sldMk cId="2290088845" sldId="281"/>
        </pc:sldMkLst>
        <pc:spChg chg="add mod">
          <ac:chgData name="秉謙 吳" userId="e85b75adcbedea9f" providerId="LiveId" clId="{CF7FF208-D8BE-9F4C-9BAE-ECD4D8A50408}" dt="2021-12-19T02:35:30.906" v="3"/>
          <ac:spMkLst>
            <pc:docMk/>
            <pc:sldMk cId="2290088845" sldId="281"/>
            <ac:spMk id="7" creationId="{6D727440-1B62-CC40-B585-8296BB5996F1}"/>
          </ac:spMkLst>
        </pc:spChg>
      </pc:sldChg>
      <pc:sldChg chg="addSp delSp modSp mod">
        <pc:chgData name="秉謙 吳" userId="e85b75adcbedea9f" providerId="LiveId" clId="{CF7FF208-D8BE-9F4C-9BAE-ECD4D8A50408}" dt="2021-12-19T03:36:01.217" v="57" actId="478"/>
        <pc:sldMkLst>
          <pc:docMk/>
          <pc:sldMk cId="2977096118" sldId="282"/>
        </pc:sldMkLst>
        <pc:spChg chg="del">
          <ac:chgData name="秉謙 吳" userId="e85b75adcbedea9f" providerId="LiveId" clId="{CF7FF208-D8BE-9F4C-9BAE-ECD4D8A50408}" dt="2021-12-19T03:36:01.217" v="57" actId="478"/>
          <ac:spMkLst>
            <pc:docMk/>
            <pc:sldMk cId="2977096118" sldId="282"/>
            <ac:spMk id="3" creationId="{ABE7AC10-CD3B-4747-8145-A5B406254E92}"/>
          </ac:spMkLst>
        </pc:spChg>
        <pc:spChg chg="add mod">
          <ac:chgData name="秉謙 吳" userId="e85b75adcbedea9f" providerId="LiveId" clId="{CF7FF208-D8BE-9F4C-9BAE-ECD4D8A50408}" dt="2021-12-19T02:35:32.310" v="4"/>
          <ac:spMkLst>
            <pc:docMk/>
            <pc:sldMk cId="2977096118" sldId="282"/>
            <ac:spMk id="9" creationId="{883DAB2D-9AAF-BB41-90CD-89BE6E007F42}"/>
          </ac:spMkLst>
        </pc:spChg>
      </pc:sldChg>
      <pc:sldChg chg="addSp modSp mod">
        <pc:chgData name="秉謙 吳" userId="e85b75adcbedea9f" providerId="LiveId" clId="{CF7FF208-D8BE-9F4C-9BAE-ECD4D8A50408}" dt="2021-12-19T02:36:27.105" v="14" actId="1035"/>
        <pc:sldMkLst>
          <pc:docMk/>
          <pc:sldMk cId="4051996543" sldId="283"/>
        </pc:sldMkLst>
        <pc:spChg chg="add mod">
          <ac:chgData name="秉謙 吳" userId="e85b75adcbedea9f" providerId="LiveId" clId="{CF7FF208-D8BE-9F4C-9BAE-ECD4D8A50408}" dt="2021-12-19T02:36:27.105" v="14" actId="1035"/>
          <ac:spMkLst>
            <pc:docMk/>
            <pc:sldMk cId="4051996543" sldId="283"/>
            <ac:spMk id="12" creationId="{BF98683B-3443-F643-8276-EF383B662D87}"/>
          </ac:spMkLst>
        </pc:spChg>
      </pc:sldChg>
      <pc:sldChg chg="addSp delSp modSp mod">
        <pc:chgData name="秉謙 吳" userId="e85b75adcbedea9f" providerId="LiveId" clId="{CF7FF208-D8BE-9F4C-9BAE-ECD4D8A50408}" dt="2021-12-19T03:36:07.835" v="58" actId="478"/>
        <pc:sldMkLst>
          <pc:docMk/>
          <pc:sldMk cId="1840122962" sldId="284"/>
        </pc:sldMkLst>
        <pc:spChg chg="del">
          <ac:chgData name="秉謙 吳" userId="e85b75adcbedea9f" providerId="LiveId" clId="{CF7FF208-D8BE-9F4C-9BAE-ECD4D8A50408}" dt="2021-12-19T03:36:07.835" v="58" actId="478"/>
          <ac:spMkLst>
            <pc:docMk/>
            <pc:sldMk cId="1840122962" sldId="284"/>
            <ac:spMk id="3" creationId="{35771D2E-F515-46B3-9828-5D519A104759}"/>
          </ac:spMkLst>
        </pc:spChg>
        <pc:spChg chg="add mod">
          <ac:chgData name="秉謙 吳" userId="e85b75adcbedea9f" providerId="LiveId" clId="{CF7FF208-D8BE-9F4C-9BAE-ECD4D8A50408}" dt="2021-12-19T02:36:29.286" v="15"/>
          <ac:spMkLst>
            <pc:docMk/>
            <pc:sldMk cId="1840122962" sldId="284"/>
            <ac:spMk id="9" creationId="{DFC2306C-9ABC-E346-A20A-1AB7D8CD76B2}"/>
          </ac:spMkLst>
        </pc:spChg>
      </pc:sldChg>
      <pc:sldChg chg="addSp modSp">
        <pc:chgData name="秉謙 吳" userId="e85b75adcbedea9f" providerId="LiveId" clId="{CF7FF208-D8BE-9F4C-9BAE-ECD4D8A50408}" dt="2021-12-19T02:36:31.042" v="16"/>
        <pc:sldMkLst>
          <pc:docMk/>
          <pc:sldMk cId="2164290601" sldId="285"/>
        </pc:sldMkLst>
        <pc:spChg chg="add mod">
          <ac:chgData name="秉謙 吳" userId="e85b75adcbedea9f" providerId="LiveId" clId="{CF7FF208-D8BE-9F4C-9BAE-ECD4D8A50408}" dt="2021-12-19T02:36:31.042" v="16"/>
          <ac:spMkLst>
            <pc:docMk/>
            <pc:sldMk cId="2164290601" sldId="285"/>
            <ac:spMk id="11" creationId="{F9F95465-35D4-324C-916A-774AA482E625}"/>
          </ac:spMkLst>
        </pc:spChg>
      </pc:sldChg>
      <pc:sldChg chg="modSp new mod">
        <pc:chgData name="秉謙 吳" userId="e85b75adcbedea9f" providerId="LiveId" clId="{CF7FF208-D8BE-9F4C-9BAE-ECD4D8A50408}" dt="2021-12-19T03:45:50.290" v="125"/>
        <pc:sldMkLst>
          <pc:docMk/>
          <pc:sldMk cId="459998622" sldId="286"/>
        </pc:sldMkLst>
        <pc:spChg chg="mod">
          <ac:chgData name="秉謙 吳" userId="e85b75adcbedea9f" providerId="LiveId" clId="{CF7FF208-D8BE-9F4C-9BAE-ECD4D8A50408}" dt="2021-12-19T03:45:50.290" v="125"/>
          <ac:spMkLst>
            <pc:docMk/>
            <pc:sldMk cId="459998622" sldId="286"/>
            <ac:spMk id="2" creationId="{EEB1EF72-0E0C-0949-94F6-4919D809B063}"/>
          </ac:spMkLst>
        </pc:spChg>
      </pc:sldChg>
      <pc:sldChg chg="new del">
        <pc:chgData name="秉謙 吳" userId="e85b75adcbedea9f" providerId="LiveId" clId="{CF7FF208-D8BE-9F4C-9BAE-ECD4D8A50408}" dt="2021-12-19T02:35:17.150" v="1" actId="2696"/>
        <pc:sldMkLst>
          <pc:docMk/>
          <pc:sldMk cId="615410548" sldId="286"/>
        </pc:sldMkLst>
      </pc:sldChg>
      <pc:sldChg chg="addSp delSp modSp new mod">
        <pc:chgData name="秉謙 吳" userId="e85b75adcbedea9f" providerId="LiveId" clId="{CF7FF208-D8BE-9F4C-9BAE-ECD4D8A50408}" dt="2021-12-19T05:34:03.928" v="311" actId="1076"/>
        <pc:sldMkLst>
          <pc:docMk/>
          <pc:sldMk cId="1395028209" sldId="287"/>
        </pc:sldMkLst>
        <pc:spChg chg="del">
          <ac:chgData name="秉謙 吳" userId="e85b75adcbedea9f" providerId="LiveId" clId="{CF7FF208-D8BE-9F4C-9BAE-ECD4D8A50408}" dt="2021-12-19T05:26:32.334" v="212" actId="478"/>
          <ac:spMkLst>
            <pc:docMk/>
            <pc:sldMk cId="1395028209" sldId="287"/>
            <ac:spMk id="2" creationId="{99F8F6B9-D29C-5A49-BECA-2AD7FD6B7A52}"/>
          </ac:spMkLst>
        </pc:spChg>
        <pc:spChg chg="del">
          <ac:chgData name="秉謙 吳" userId="e85b75adcbedea9f" providerId="LiveId" clId="{CF7FF208-D8BE-9F4C-9BAE-ECD4D8A50408}" dt="2021-12-19T05:26:29.394" v="211" actId="478"/>
          <ac:spMkLst>
            <pc:docMk/>
            <pc:sldMk cId="1395028209" sldId="287"/>
            <ac:spMk id="3" creationId="{85A50B5F-71E3-1E4B-9BD6-D591C85D47B6}"/>
          </ac:spMkLst>
        </pc:spChg>
        <pc:spChg chg="add mod">
          <ac:chgData name="秉謙 吳" userId="e85b75adcbedea9f" providerId="LiveId" clId="{CF7FF208-D8BE-9F4C-9BAE-ECD4D8A50408}" dt="2021-12-19T05:34:03.928" v="311" actId="1076"/>
          <ac:spMkLst>
            <pc:docMk/>
            <pc:sldMk cId="1395028209" sldId="287"/>
            <ac:spMk id="7" creationId="{A73AB6CA-9626-9C44-B533-FD77EF4F343C}"/>
          </ac:spMkLst>
        </pc:spChg>
        <pc:spChg chg="add mod">
          <ac:chgData name="秉謙 吳" userId="e85b75adcbedea9f" providerId="LiveId" clId="{CF7FF208-D8BE-9F4C-9BAE-ECD4D8A50408}" dt="2021-12-19T05:32:26.426" v="292" actId="1076"/>
          <ac:spMkLst>
            <pc:docMk/>
            <pc:sldMk cId="1395028209" sldId="287"/>
            <ac:spMk id="8" creationId="{AA2D9030-5535-0047-A004-63A16D57AB77}"/>
          </ac:spMkLst>
        </pc:spChg>
        <pc:spChg chg="add mod">
          <ac:chgData name="秉謙 吳" userId="e85b75adcbedea9f" providerId="LiveId" clId="{CF7FF208-D8BE-9F4C-9BAE-ECD4D8A50408}" dt="2021-12-19T05:31:52.743" v="286" actId="1076"/>
          <ac:spMkLst>
            <pc:docMk/>
            <pc:sldMk cId="1395028209" sldId="287"/>
            <ac:spMk id="9" creationId="{DD2F33FF-5958-584D-8FA3-128BD5617E6F}"/>
          </ac:spMkLst>
        </pc:spChg>
        <pc:spChg chg="add mod">
          <ac:chgData name="秉謙 吳" userId="e85b75adcbedea9f" providerId="LiveId" clId="{CF7FF208-D8BE-9F4C-9BAE-ECD4D8A50408}" dt="2021-12-19T05:31:29.510" v="281" actId="1076"/>
          <ac:spMkLst>
            <pc:docMk/>
            <pc:sldMk cId="1395028209" sldId="287"/>
            <ac:spMk id="10" creationId="{B5B5EFC6-43F7-0D45-9611-8D3032BEC42D}"/>
          </ac:spMkLst>
        </pc:spChg>
        <pc:spChg chg="add mod">
          <ac:chgData name="秉謙 吳" userId="e85b75adcbedea9f" providerId="LiveId" clId="{CF7FF208-D8BE-9F4C-9BAE-ECD4D8A50408}" dt="2021-12-19T05:31:29.510" v="281" actId="1076"/>
          <ac:spMkLst>
            <pc:docMk/>
            <pc:sldMk cId="1395028209" sldId="287"/>
            <ac:spMk id="11" creationId="{4BA1BB4C-2926-5448-BD52-2C26B0F9780A}"/>
          </ac:spMkLst>
        </pc:spChg>
        <pc:spChg chg="add mod">
          <ac:chgData name="秉謙 吳" userId="e85b75adcbedea9f" providerId="LiveId" clId="{CF7FF208-D8BE-9F4C-9BAE-ECD4D8A50408}" dt="2021-12-19T05:32:35.460" v="294" actId="1076"/>
          <ac:spMkLst>
            <pc:docMk/>
            <pc:sldMk cId="1395028209" sldId="287"/>
            <ac:spMk id="12" creationId="{B86E9A55-52EC-AC42-BD46-1B2B1CBB1BD3}"/>
          </ac:spMkLst>
        </pc:spChg>
        <pc:spChg chg="mod">
          <ac:chgData name="秉謙 吳" userId="e85b75adcbedea9f" providerId="LiveId" clId="{CF7FF208-D8BE-9F4C-9BAE-ECD4D8A50408}" dt="2021-12-19T05:26:22.307" v="209" actId="2711"/>
          <ac:spMkLst>
            <pc:docMk/>
            <pc:sldMk cId="1395028209" sldId="287"/>
            <ac:spMk id="14" creationId="{D925E22C-2725-A24F-B451-69CBBF0AAE69}"/>
          </ac:spMkLst>
        </pc:spChg>
        <pc:spChg chg="mod">
          <ac:chgData name="秉謙 吳" userId="e85b75adcbedea9f" providerId="LiveId" clId="{CF7FF208-D8BE-9F4C-9BAE-ECD4D8A50408}" dt="2021-12-19T05:28:25.911" v="245" actId="1076"/>
          <ac:spMkLst>
            <pc:docMk/>
            <pc:sldMk cId="1395028209" sldId="287"/>
            <ac:spMk id="15" creationId="{4A098A82-C6E7-C64B-9F48-CEF49E1CDB90}"/>
          </ac:spMkLst>
        </pc:spChg>
        <pc:spChg chg="add mod">
          <ac:chgData name="秉謙 吳" userId="e85b75adcbedea9f" providerId="LiveId" clId="{CF7FF208-D8BE-9F4C-9BAE-ECD4D8A50408}" dt="2021-12-19T05:32:30.424" v="293" actId="1076"/>
          <ac:spMkLst>
            <pc:docMk/>
            <pc:sldMk cId="1395028209" sldId="287"/>
            <ac:spMk id="16" creationId="{D9B14B22-0339-3548-8E33-F0011FA56F18}"/>
          </ac:spMkLst>
        </pc:spChg>
        <pc:spChg chg="add mod">
          <ac:chgData name="秉謙 吳" userId="e85b75adcbedea9f" providerId="LiveId" clId="{CF7FF208-D8BE-9F4C-9BAE-ECD4D8A50408}" dt="2021-12-19T05:32:08.910" v="287" actId="1076"/>
          <ac:spMkLst>
            <pc:docMk/>
            <pc:sldMk cId="1395028209" sldId="287"/>
            <ac:spMk id="17" creationId="{B589ECCF-66F7-1F4F-B9A7-C91AB40525E6}"/>
          </ac:spMkLst>
        </pc:spChg>
        <pc:spChg chg="add mod">
          <ac:chgData name="秉謙 吳" userId="e85b75adcbedea9f" providerId="LiveId" clId="{CF7FF208-D8BE-9F4C-9BAE-ECD4D8A50408}" dt="2021-12-19T05:32:08.910" v="287" actId="1076"/>
          <ac:spMkLst>
            <pc:docMk/>
            <pc:sldMk cId="1395028209" sldId="287"/>
            <ac:spMk id="18" creationId="{C3A03503-0CC7-ED41-95D1-3110281463AA}"/>
          </ac:spMkLst>
        </pc:spChg>
        <pc:spChg chg="add mod">
          <ac:chgData name="秉謙 吳" userId="e85b75adcbedea9f" providerId="LiveId" clId="{CF7FF208-D8BE-9F4C-9BAE-ECD4D8A50408}" dt="2021-12-19T05:34:03.928" v="311" actId="1076"/>
          <ac:spMkLst>
            <pc:docMk/>
            <pc:sldMk cId="1395028209" sldId="287"/>
            <ac:spMk id="19" creationId="{C67B3A4D-9212-8542-AD95-DF7870CCAB17}"/>
          </ac:spMkLst>
        </pc:spChg>
        <pc:spChg chg="add mod">
          <ac:chgData name="秉謙 吳" userId="e85b75adcbedea9f" providerId="LiveId" clId="{CF7FF208-D8BE-9F4C-9BAE-ECD4D8A50408}" dt="2021-12-19T05:34:03.928" v="311" actId="1076"/>
          <ac:spMkLst>
            <pc:docMk/>
            <pc:sldMk cId="1395028209" sldId="287"/>
            <ac:spMk id="20" creationId="{3987BECB-0794-F54C-A348-33E09E9FD0D1}"/>
          </ac:spMkLst>
        </pc:spChg>
        <pc:spChg chg="add mod">
          <ac:chgData name="秉謙 吳" userId="e85b75adcbedea9f" providerId="LiveId" clId="{CF7FF208-D8BE-9F4C-9BAE-ECD4D8A50408}" dt="2021-12-19T05:31:22.541" v="280" actId="1076"/>
          <ac:spMkLst>
            <pc:docMk/>
            <pc:sldMk cId="1395028209" sldId="287"/>
            <ac:spMk id="21" creationId="{6485FC72-8938-434E-A381-98FCED8F604B}"/>
          </ac:spMkLst>
        </pc:spChg>
        <pc:spChg chg="add del mod">
          <ac:chgData name="秉謙 吳" userId="e85b75adcbedea9f" providerId="LiveId" clId="{CF7FF208-D8BE-9F4C-9BAE-ECD4D8A50408}" dt="2021-12-19T05:32:57.318" v="298"/>
          <ac:spMkLst>
            <pc:docMk/>
            <pc:sldMk cId="1395028209" sldId="287"/>
            <ac:spMk id="22" creationId="{0772A269-91FC-144C-8204-EC2F65319242}"/>
          </ac:spMkLst>
        </pc:spChg>
        <pc:spChg chg="add del mod">
          <ac:chgData name="秉謙 吳" userId="e85b75adcbedea9f" providerId="LiveId" clId="{CF7FF208-D8BE-9F4C-9BAE-ECD4D8A50408}" dt="2021-12-19T05:32:57.354" v="300"/>
          <ac:spMkLst>
            <pc:docMk/>
            <pc:sldMk cId="1395028209" sldId="287"/>
            <ac:spMk id="23" creationId="{8E92C81E-A0EF-1040-A527-49F9E53C0543}"/>
          </ac:spMkLst>
        </pc:spChg>
        <pc:spChg chg="add del mod">
          <ac:chgData name="秉謙 吳" userId="e85b75adcbedea9f" providerId="LiveId" clId="{CF7FF208-D8BE-9F4C-9BAE-ECD4D8A50408}" dt="2021-12-19T05:33:58.731" v="310"/>
          <ac:spMkLst>
            <pc:docMk/>
            <pc:sldMk cId="1395028209" sldId="287"/>
            <ac:spMk id="25" creationId="{A05ED4C1-5163-2443-8DC1-F2582F09DE7E}"/>
          </ac:spMkLst>
        </pc:spChg>
        <pc:grpChg chg="add del mod">
          <ac:chgData name="秉謙 吳" userId="e85b75adcbedea9f" providerId="LiveId" clId="{CF7FF208-D8BE-9F4C-9BAE-ECD4D8A50408}" dt="2021-12-19T05:29:19.401" v="261" actId="478"/>
          <ac:grpSpMkLst>
            <pc:docMk/>
            <pc:sldMk cId="1395028209" sldId="287"/>
            <ac:grpSpMk id="13" creationId="{15022261-FAAB-7540-8F15-D6DC5DE05D15}"/>
          </ac:grpSpMkLst>
        </pc:grpChg>
        <pc:grpChg chg="add mod">
          <ac:chgData name="秉謙 吳" userId="e85b75adcbedea9f" providerId="LiveId" clId="{CF7FF208-D8BE-9F4C-9BAE-ECD4D8A50408}" dt="2021-12-19T05:34:03.928" v="311" actId="1076"/>
          <ac:grpSpMkLst>
            <pc:docMk/>
            <pc:sldMk cId="1395028209" sldId="287"/>
            <ac:grpSpMk id="24" creationId="{0EF5BC5E-6664-334E-96EE-00C043B390A3}"/>
          </ac:grpSpMkLst>
        </pc:grpChg>
      </pc:sldChg>
    </pc:docChg>
  </pc:docChgLst>
  <pc:docChgLst>
    <pc:chgData name="秉謙 吳" userId="e85b75adcbedea9f" providerId="LiveId" clId="{D6A83D89-C674-F14B-9016-5A7EE8AC6C36}"/>
    <pc:docChg chg="custSel modSld">
      <pc:chgData name="秉謙 吳" userId="e85b75adcbedea9f" providerId="LiveId" clId="{D6A83D89-C674-F14B-9016-5A7EE8AC6C36}" dt="2022-01-07T16:20:29.229" v="96" actId="478"/>
      <pc:docMkLst>
        <pc:docMk/>
      </pc:docMkLst>
      <pc:sldChg chg="delSp modSp mod">
        <pc:chgData name="秉謙 吳" userId="e85b75adcbedea9f" providerId="LiveId" clId="{D6A83D89-C674-F14B-9016-5A7EE8AC6C36}" dt="2022-01-07T16:20:29.229" v="96" actId="478"/>
        <pc:sldMkLst>
          <pc:docMk/>
          <pc:sldMk cId="11747769" sldId="256"/>
        </pc:sldMkLst>
        <pc:spChg chg="mod">
          <ac:chgData name="秉謙 吳" userId="e85b75adcbedea9f" providerId="LiveId" clId="{D6A83D89-C674-F14B-9016-5A7EE8AC6C36}" dt="2022-01-07T16:20:24.593" v="95" actId="1076"/>
          <ac:spMkLst>
            <pc:docMk/>
            <pc:sldMk cId="11747769" sldId="256"/>
            <ac:spMk id="2" creationId="{131D015F-721F-4DD2-AB01-3BB27FF99808}"/>
          </ac:spMkLst>
        </pc:spChg>
        <pc:spChg chg="del">
          <ac:chgData name="秉謙 吳" userId="e85b75adcbedea9f" providerId="LiveId" clId="{D6A83D89-C674-F14B-9016-5A7EE8AC6C36}" dt="2022-01-07T16:20:29.229" v="96" actId="478"/>
          <ac:spMkLst>
            <pc:docMk/>
            <pc:sldMk cId="11747769" sldId="256"/>
            <ac:spMk id="8" creationId="{B52FF4B8-6E94-4A32-9887-8641B8507977}"/>
          </ac:spMkLst>
        </pc:spChg>
      </pc:sldChg>
    </pc:docChg>
  </pc:docChgLst>
  <pc:docChgLst>
    <pc:chgData name="秉謙 吳" userId="e85b75adcbedea9f" providerId="LiveId" clId="{7538FD76-1FCE-44E4-8222-0B72587620D9}"/>
    <pc:docChg chg="undo custSel addSld delSld modSld">
      <pc:chgData name="秉謙 吳" userId="e85b75adcbedea9f" providerId="LiveId" clId="{7538FD76-1FCE-44E4-8222-0B72587620D9}" dt="2022-03-18T17:35:31.271" v="38" actId="1076"/>
      <pc:docMkLst>
        <pc:docMk/>
      </pc:docMkLst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1752200732" sldId="258"/>
        </pc:sldMkLst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3885580473" sldId="259"/>
        </pc:sldMkLst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82534417" sldId="270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2290088845" sldId="281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2977096118" sldId="282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4051996543" sldId="283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1840122962" sldId="284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2164290601" sldId="285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1395028209" sldId="287"/>
        </pc:sldMkLst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1559687210" sldId="288"/>
        </pc:sldMkLst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1118461536" sldId="289"/>
        </pc:sldMkLst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1566592968" sldId="290"/>
        </pc:sldMkLst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1203635986" sldId="291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1617605677" sldId="299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2512331690" sldId="300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2696183657" sldId="301"/>
        </pc:sldMkLst>
      </pc:sldChg>
      <pc:sldChg chg="add del">
        <pc:chgData name="秉謙 吳" userId="e85b75adcbedea9f" providerId="LiveId" clId="{7538FD76-1FCE-44E4-8222-0B72587620D9}" dt="2022-03-18T17:34:56.864" v="30" actId="47"/>
        <pc:sldMkLst>
          <pc:docMk/>
          <pc:sldMk cId="1480122685" sldId="302"/>
        </pc:sldMkLst>
      </pc:sldChg>
      <pc:sldChg chg="addSp delSp modSp add del mod">
        <pc:chgData name="秉謙 吳" userId="e85b75adcbedea9f" providerId="LiveId" clId="{7538FD76-1FCE-44E4-8222-0B72587620D9}" dt="2022-03-18T17:35:31.271" v="38" actId="1076"/>
        <pc:sldMkLst>
          <pc:docMk/>
          <pc:sldMk cId="2810993780" sldId="303"/>
        </pc:sldMkLst>
        <pc:spChg chg="add del mod">
          <ac:chgData name="秉謙 吳" userId="e85b75adcbedea9f" providerId="LiveId" clId="{7538FD76-1FCE-44E4-8222-0B72587620D9}" dt="2022-03-18T17:35:11.698" v="33" actId="478"/>
          <ac:spMkLst>
            <pc:docMk/>
            <pc:sldMk cId="2810993780" sldId="303"/>
            <ac:spMk id="3" creationId="{FB0C7246-EF92-4C93-802D-B82EE8688C7E}"/>
          </ac:spMkLst>
        </pc:spChg>
        <pc:spChg chg="mod">
          <ac:chgData name="秉謙 吳" userId="e85b75adcbedea9f" providerId="LiveId" clId="{7538FD76-1FCE-44E4-8222-0B72587620D9}" dt="2022-03-18T17:35:31.271" v="38" actId="1076"/>
          <ac:spMkLst>
            <pc:docMk/>
            <pc:sldMk cId="2810993780" sldId="303"/>
            <ac:spMk id="7" creationId="{A73AB6CA-9626-9C44-B533-FD77EF4F343C}"/>
          </ac:spMkLst>
        </pc:spChg>
        <pc:spChg chg="mod">
          <ac:chgData name="秉謙 吳" userId="e85b75adcbedea9f" providerId="LiveId" clId="{7538FD76-1FCE-44E4-8222-0B72587620D9}" dt="2022-03-18T17:35:31.271" v="38" actId="1076"/>
          <ac:spMkLst>
            <pc:docMk/>
            <pc:sldMk cId="2810993780" sldId="303"/>
            <ac:spMk id="19" creationId="{C67B3A4D-9212-8542-AD95-DF7870CCAB17}"/>
          </ac:spMkLst>
        </pc:spChg>
        <pc:spChg chg="mod">
          <ac:chgData name="秉謙 吳" userId="e85b75adcbedea9f" providerId="LiveId" clId="{7538FD76-1FCE-44E4-8222-0B72587620D9}" dt="2022-03-18T17:35:31.271" v="38" actId="1076"/>
          <ac:spMkLst>
            <pc:docMk/>
            <pc:sldMk cId="2810993780" sldId="303"/>
            <ac:spMk id="20" creationId="{3987BECB-0794-F54C-A348-33E09E9FD0D1}"/>
          </ac:spMkLst>
        </pc:spChg>
        <pc:spChg chg="del">
          <ac:chgData name="秉謙 吳" userId="e85b75adcbedea9f" providerId="LiveId" clId="{7538FD76-1FCE-44E4-8222-0B72587620D9}" dt="2022-03-18T17:35:10.259" v="32" actId="478"/>
          <ac:spMkLst>
            <pc:docMk/>
            <pc:sldMk cId="2810993780" sldId="303"/>
            <ac:spMk id="25" creationId="{03B5776E-590C-4C3D-86BB-9156BE0240F3}"/>
          </ac:spMkLst>
        </pc:spChg>
        <pc:grpChg chg="mod">
          <ac:chgData name="秉謙 吳" userId="e85b75adcbedea9f" providerId="LiveId" clId="{7538FD76-1FCE-44E4-8222-0B72587620D9}" dt="2022-03-18T17:35:31.271" v="38" actId="1076"/>
          <ac:grpSpMkLst>
            <pc:docMk/>
            <pc:sldMk cId="2810993780" sldId="303"/>
            <ac:grpSpMk id="24" creationId="{0EF5BC5E-6664-334E-96EE-00C043B390A3}"/>
          </ac:grpSpMkLst>
        </pc:grpChg>
        <pc:picChg chg="del">
          <ac:chgData name="秉謙 吳" userId="e85b75adcbedea9f" providerId="LiveId" clId="{7538FD76-1FCE-44E4-8222-0B72587620D9}" dt="2022-03-18T17:35:07.068" v="31" actId="478"/>
          <ac:picMkLst>
            <pc:docMk/>
            <pc:sldMk cId="2810993780" sldId="303"/>
            <ac:picMk id="23" creationId="{E906CFD0-8D3B-4B8B-A793-79423FCC8C68}"/>
          </ac:picMkLst>
        </pc:picChg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2164272226" sldId="304"/>
        </pc:sldMkLst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2758091255" sldId="305"/>
        </pc:sldMkLst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129282590" sldId="306"/>
        </pc:sldMkLst>
      </pc:sldChg>
      <pc:sldChg chg="add del">
        <pc:chgData name="秉謙 吳" userId="e85b75adcbedea9f" providerId="LiveId" clId="{7538FD76-1FCE-44E4-8222-0B72587620D9}" dt="2022-03-18T17:34:48.488" v="29" actId="47"/>
        <pc:sldMkLst>
          <pc:docMk/>
          <pc:sldMk cId="3172365427" sldId="307"/>
        </pc:sldMkLst>
      </pc:sldChg>
      <pc:sldChg chg="addSp delSp modSp new del mod modClrScheme chgLayout">
        <pc:chgData name="秉謙 吳" userId="e85b75adcbedea9f" providerId="LiveId" clId="{7538FD76-1FCE-44E4-8222-0B72587620D9}" dt="2022-03-18T17:34:09.252" v="27" actId="47"/>
        <pc:sldMkLst>
          <pc:docMk/>
          <pc:sldMk cId="3953864363" sldId="308"/>
        </pc:sldMkLst>
        <pc:spChg chg="del">
          <ac:chgData name="秉謙 吳" userId="e85b75adcbedea9f" providerId="LiveId" clId="{7538FD76-1FCE-44E4-8222-0B72587620D9}" dt="2022-03-18T17:33:23.595" v="2" actId="700"/>
          <ac:spMkLst>
            <pc:docMk/>
            <pc:sldMk cId="3953864363" sldId="308"/>
            <ac:spMk id="2" creationId="{F7ABEEBE-930A-4BA9-80EF-AFA69F1B3264}"/>
          </ac:spMkLst>
        </pc:spChg>
        <pc:spChg chg="del">
          <ac:chgData name="秉謙 吳" userId="e85b75adcbedea9f" providerId="LiveId" clId="{7538FD76-1FCE-44E4-8222-0B72587620D9}" dt="2022-03-18T17:33:23.595" v="2" actId="700"/>
          <ac:spMkLst>
            <pc:docMk/>
            <pc:sldMk cId="3953864363" sldId="308"/>
            <ac:spMk id="3" creationId="{63DC9515-7F62-4CF6-9B45-10609BD735C8}"/>
          </ac:spMkLst>
        </pc:spChg>
        <pc:spChg chg="del mod ord">
          <ac:chgData name="秉謙 吳" userId="e85b75adcbedea9f" providerId="LiveId" clId="{7538FD76-1FCE-44E4-8222-0B72587620D9}" dt="2022-03-18T17:34:02.179" v="26" actId="478"/>
          <ac:spMkLst>
            <pc:docMk/>
            <pc:sldMk cId="3953864363" sldId="308"/>
            <ac:spMk id="4" creationId="{04E75017-EA8E-4895-AEA8-0DF6D627BC69}"/>
          </ac:spMkLst>
        </pc:spChg>
        <pc:spChg chg="del mod ord">
          <ac:chgData name="秉謙 吳" userId="e85b75adcbedea9f" providerId="LiveId" clId="{7538FD76-1FCE-44E4-8222-0B72587620D9}" dt="2022-03-18T17:34:02.179" v="26" actId="478"/>
          <ac:spMkLst>
            <pc:docMk/>
            <pc:sldMk cId="3953864363" sldId="308"/>
            <ac:spMk id="5" creationId="{2503B2B0-33EF-460C-8EE7-98A002BC3024}"/>
          </ac:spMkLst>
        </pc:spChg>
        <pc:spChg chg="del mod ord">
          <ac:chgData name="秉謙 吳" userId="e85b75adcbedea9f" providerId="LiveId" clId="{7538FD76-1FCE-44E4-8222-0B72587620D9}" dt="2022-03-18T17:34:02.179" v="26" actId="478"/>
          <ac:spMkLst>
            <pc:docMk/>
            <pc:sldMk cId="3953864363" sldId="308"/>
            <ac:spMk id="6" creationId="{E435ADFC-7BE3-41EE-87C2-DF198A0C5368}"/>
          </ac:spMkLst>
        </pc:spChg>
        <pc:spChg chg="add mod">
          <ac:chgData name="秉謙 吳" userId="e85b75adcbedea9f" providerId="LiveId" clId="{7538FD76-1FCE-44E4-8222-0B72587620D9}" dt="2022-03-18T17:33:54.072" v="25" actId="1076"/>
          <ac:spMkLst>
            <pc:docMk/>
            <pc:sldMk cId="3953864363" sldId="308"/>
            <ac:spMk id="7" creationId="{F842F825-58A3-4A45-95C2-E346266B6243}"/>
          </ac:spMkLst>
        </pc:spChg>
      </pc:sldChg>
    </pc:docChg>
  </pc:docChgLst>
  <pc:docChgLst>
    <pc:chgData name="秉謙 吳" userId="e85b75adcbedea9f" providerId="LiveId" clId="{6FD3C53A-5481-47BC-B91B-C2220BD29CE4}"/>
    <pc:docChg chg="undo custSel addSld modSld sldOrd">
      <pc:chgData name="秉謙 吳" userId="e85b75adcbedea9f" providerId="LiveId" clId="{6FD3C53A-5481-47BC-B91B-C2220BD29CE4}" dt="2022-01-07T20:19:40.643" v="413" actId="20577"/>
      <pc:docMkLst>
        <pc:docMk/>
      </pc:docMkLst>
      <pc:sldChg chg="modSp mod ord">
        <pc:chgData name="秉謙 吳" userId="e85b75adcbedea9f" providerId="LiveId" clId="{6FD3C53A-5481-47BC-B91B-C2220BD29CE4}" dt="2022-01-07T19:51:41.690" v="288"/>
        <pc:sldMkLst>
          <pc:docMk/>
          <pc:sldMk cId="2290088845" sldId="281"/>
        </pc:sldMkLst>
        <pc:graphicFrameChg chg="mod modGraphic">
          <ac:chgData name="秉謙 吳" userId="e85b75adcbedea9f" providerId="LiveId" clId="{6FD3C53A-5481-47BC-B91B-C2220BD29CE4}" dt="2022-01-07T19:51:41.690" v="288"/>
          <ac:graphicFrameMkLst>
            <pc:docMk/>
            <pc:sldMk cId="2290088845" sldId="281"/>
            <ac:graphicFrameMk id="11" creationId="{B0AC7D80-C0D5-4EA4-A7E3-29A6935C1187}"/>
          </ac:graphicFrameMkLst>
        </pc:graphicFrameChg>
      </pc:sldChg>
      <pc:sldChg chg="addSp delSp modSp mod">
        <pc:chgData name="秉謙 吳" userId="e85b75adcbedea9f" providerId="LiveId" clId="{6FD3C53A-5481-47BC-B91B-C2220BD29CE4}" dt="2022-01-07T19:12:17.359" v="37" actId="1076"/>
        <pc:sldMkLst>
          <pc:docMk/>
          <pc:sldMk cId="2977096118" sldId="282"/>
        </pc:sldMkLst>
        <pc:spChg chg="mod">
          <ac:chgData name="秉謙 吳" userId="e85b75adcbedea9f" providerId="LiveId" clId="{6FD3C53A-5481-47BC-B91B-C2220BD29CE4}" dt="2022-01-07T19:07:48.804" v="5" actId="20577"/>
          <ac:spMkLst>
            <pc:docMk/>
            <pc:sldMk cId="2977096118" sldId="282"/>
            <ac:spMk id="2" creationId="{FC772001-D76D-4E95-8AD1-31666B065829}"/>
          </ac:spMkLst>
        </pc:spChg>
        <pc:picChg chg="add del mod">
          <ac:chgData name="秉謙 吳" userId="e85b75adcbedea9f" providerId="LiveId" clId="{6FD3C53A-5481-47BC-B91B-C2220BD29CE4}" dt="2022-01-07T19:09:56.121" v="7" actId="478"/>
          <ac:picMkLst>
            <pc:docMk/>
            <pc:sldMk cId="2977096118" sldId="282"/>
            <ac:picMk id="7" creationId="{7CAFC3D4-5A85-4226-935C-226EE454DBD7}"/>
          </ac:picMkLst>
        </pc:picChg>
        <pc:picChg chg="del">
          <ac:chgData name="秉謙 吳" userId="e85b75adcbedea9f" providerId="LiveId" clId="{6FD3C53A-5481-47BC-B91B-C2220BD29CE4}" dt="2022-01-07T19:06:58.404" v="0" actId="478"/>
          <ac:picMkLst>
            <pc:docMk/>
            <pc:sldMk cId="2977096118" sldId="282"/>
            <ac:picMk id="10" creationId="{732214C1-600E-43C0-9814-9DA1875C78B5}"/>
          </ac:picMkLst>
        </pc:picChg>
        <pc:picChg chg="del">
          <ac:chgData name="秉謙 吳" userId="e85b75adcbedea9f" providerId="LiveId" clId="{6FD3C53A-5481-47BC-B91B-C2220BD29CE4}" dt="2022-01-07T19:06:58.404" v="0" actId="478"/>
          <ac:picMkLst>
            <pc:docMk/>
            <pc:sldMk cId="2977096118" sldId="282"/>
            <ac:picMk id="11" creationId="{219B6AFA-DDA2-4D2D-88EE-C9309E2C145A}"/>
          </ac:picMkLst>
        </pc:picChg>
        <pc:picChg chg="add del mod">
          <ac:chgData name="秉謙 吳" userId="e85b75adcbedea9f" providerId="LiveId" clId="{6FD3C53A-5481-47BC-B91B-C2220BD29CE4}" dt="2022-01-07T19:10:57.805" v="23" actId="478"/>
          <ac:picMkLst>
            <pc:docMk/>
            <pc:sldMk cId="2977096118" sldId="282"/>
            <ac:picMk id="12" creationId="{08DA1E92-853F-4B2F-B3F5-B36C1E7666AC}"/>
          </ac:picMkLst>
        </pc:picChg>
        <pc:picChg chg="add del mod">
          <ac:chgData name="秉謙 吳" userId="e85b75adcbedea9f" providerId="LiveId" clId="{6FD3C53A-5481-47BC-B91B-C2220BD29CE4}" dt="2022-01-07T19:11:23.279" v="30" actId="478"/>
          <ac:picMkLst>
            <pc:docMk/>
            <pc:sldMk cId="2977096118" sldId="282"/>
            <ac:picMk id="14" creationId="{068A7B68-8144-48B3-92DF-E2EEA73F52DD}"/>
          </ac:picMkLst>
        </pc:picChg>
        <pc:picChg chg="add mod">
          <ac:chgData name="秉謙 吳" userId="e85b75adcbedea9f" providerId="LiveId" clId="{6FD3C53A-5481-47BC-B91B-C2220BD29CE4}" dt="2022-01-07T19:12:17.359" v="37" actId="1076"/>
          <ac:picMkLst>
            <pc:docMk/>
            <pc:sldMk cId="2977096118" sldId="282"/>
            <ac:picMk id="16" creationId="{B05BA786-CDC7-47A7-BE6D-756D5A7493A9}"/>
          </ac:picMkLst>
        </pc:picChg>
      </pc:sldChg>
      <pc:sldChg chg="addSp delSp modSp mod">
        <pc:chgData name="秉謙 吳" userId="e85b75adcbedea9f" providerId="LiveId" clId="{6FD3C53A-5481-47BC-B91B-C2220BD29CE4}" dt="2022-01-07T20:01:22.095" v="332" actId="1076"/>
        <pc:sldMkLst>
          <pc:docMk/>
          <pc:sldMk cId="4051996543" sldId="283"/>
        </pc:sldMkLst>
        <pc:spChg chg="mod">
          <ac:chgData name="秉謙 吳" userId="e85b75adcbedea9f" providerId="LiveId" clId="{6FD3C53A-5481-47BC-B91B-C2220BD29CE4}" dt="2022-01-07T19:58:54.761" v="302" actId="20577"/>
          <ac:spMkLst>
            <pc:docMk/>
            <pc:sldMk cId="4051996543" sldId="283"/>
            <ac:spMk id="2" creationId="{05E6084F-FA96-438E-A39C-D276B3CAE8E8}"/>
          </ac:spMkLst>
        </pc:spChg>
        <pc:spChg chg="add del mod">
          <ac:chgData name="秉謙 吳" userId="e85b75adcbedea9f" providerId="LiveId" clId="{6FD3C53A-5481-47BC-B91B-C2220BD29CE4}" dt="2022-01-07T20:01:11.988" v="328" actId="164"/>
          <ac:spMkLst>
            <pc:docMk/>
            <pc:sldMk cId="4051996543" sldId="283"/>
            <ac:spMk id="14" creationId="{42C57231-4637-45EB-830C-67E75C9EE374}"/>
          </ac:spMkLst>
        </pc:spChg>
        <pc:grpChg chg="add mod">
          <ac:chgData name="秉謙 吳" userId="e85b75adcbedea9f" providerId="LiveId" clId="{6FD3C53A-5481-47BC-B91B-C2220BD29CE4}" dt="2022-01-07T20:01:11.988" v="328" actId="164"/>
          <ac:grpSpMkLst>
            <pc:docMk/>
            <pc:sldMk cId="4051996543" sldId="283"/>
            <ac:grpSpMk id="18" creationId="{ED1583B5-8B60-4106-9A80-B055F812BAE6}"/>
          </ac:grpSpMkLst>
        </pc:grpChg>
        <pc:picChg chg="del">
          <ac:chgData name="秉謙 吳" userId="e85b75adcbedea9f" providerId="LiveId" clId="{6FD3C53A-5481-47BC-B91B-C2220BD29CE4}" dt="2022-01-07T19:58:33.227" v="292" actId="478"/>
          <ac:picMkLst>
            <pc:docMk/>
            <pc:sldMk cId="4051996543" sldId="283"/>
            <ac:picMk id="7" creationId="{8A9B1C9F-381E-44C9-8461-18B93CB61420}"/>
          </ac:picMkLst>
        </pc:picChg>
        <pc:picChg chg="del">
          <ac:chgData name="秉謙 吳" userId="e85b75adcbedea9f" providerId="LiveId" clId="{6FD3C53A-5481-47BC-B91B-C2220BD29CE4}" dt="2022-01-07T19:58:32.687" v="291" actId="478"/>
          <ac:picMkLst>
            <pc:docMk/>
            <pc:sldMk cId="4051996543" sldId="283"/>
            <ac:picMk id="8" creationId="{474AEE69-1E18-4BD1-BB78-5F59E5A72393}"/>
          </ac:picMkLst>
        </pc:picChg>
        <pc:picChg chg="add mod ord">
          <ac:chgData name="秉謙 吳" userId="e85b75adcbedea9f" providerId="LiveId" clId="{6FD3C53A-5481-47BC-B91B-C2220BD29CE4}" dt="2022-01-07T19:59:24.691" v="314" actId="1076"/>
          <ac:picMkLst>
            <pc:docMk/>
            <pc:sldMk cId="4051996543" sldId="283"/>
            <ac:picMk id="9" creationId="{ABEF4B74-2726-4826-A3C3-253F54D4FBC6}"/>
          </ac:picMkLst>
        </pc:picChg>
        <pc:picChg chg="del">
          <ac:chgData name="秉謙 吳" userId="e85b75adcbedea9f" providerId="LiveId" clId="{6FD3C53A-5481-47BC-B91B-C2220BD29CE4}" dt="2022-01-07T19:58:33.726" v="293" actId="478"/>
          <ac:picMkLst>
            <pc:docMk/>
            <pc:sldMk cId="4051996543" sldId="283"/>
            <ac:picMk id="13" creationId="{8A9B1C9F-381E-44C9-8461-18B93CB61420}"/>
          </ac:picMkLst>
        </pc:picChg>
        <pc:picChg chg="add mod ord">
          <ac:chgData name="秉謙 吳" userId="e85b75adcbedea9f" providerId="LiveId" clId="{6FD3C53A-5481-47BC-B91B-C2220BD29CE4}" dt="2022-01-07T20:01:22.095" v="332" actId="1076"/>
          <ac:picMkLst>
            <pc:docMk/>
            <pc:sldMk cId="4051996543" sldId="283"/>
            <ac:picMk id="17" creationId="{26E339A7-79BF-43EF-B412-691099BCE572}"/>
          </ac:picMkLst>
        </pc:picChg>
        <pc:cxnChg chg="mod">
          <ac:chgData name="秉謙 吳" userId="e85b75adcbedea9f" providerId="LiveId" clId="{6FD3C53A-5481-47BC-B91B-C2220BD29CE4}" dt="2022-01-07T20:01:11.988" v="328" actId="164"/>
          <ac:cxnSpMkLst>
            <pc:docMk/>
            <pc:sldMk cId="4051996543" sldId="283"/>
            <ac:cxnSpMk id="16" creationId="{2BC5B5C3-7888-4932-9232-30E76BFA6FB8}"/>
          </ac:cxnSpMkLst>
        </pc:cxnChg>
        <pc:cxnChg chg="mod">
          <ac:chgData name="秉謙 吳" userId="e85b75adcbedea9f" providerId="LiveId" clId="{6FD3C53A-5481-47BC-B91B-C2220BD29CE4}" dt="2022-01-07T20:01:11.988" v="328" actId="164"/>
          <ac:cxnSpMkLst>
            <pc:docMk/>
            <pc:sldMk cId="4051996543" sldId="283"/>
            <ac:cxnSpMk id="19" creationId="{101DA221-743A-4F90-8521-788A1CAA9972}"/>
          </ac:cxnSpMkLst>
        </pc:cxnChg>
      </pc:sldChg>
      <pc:sldChg chg="ord">
        <pc:chgData name="秉謙 吳" userId="e85b75adcbedea9f" providerId="LiveId" clId="{6FD3C53A-5481-47BC-B91B-C2220BD29CE4}" dt="2022-01-07T19:51:50.955" v="290"/>
        <pc:sldMkLst>
          <pc:docMk/>
          <pc:sldMk cId="2164290601" sldId="285"/>
        </pc:sldMkLst>
      </pc:sldChg>
      <pc:sldChg chg="modSp mod">
        <pc:chgData name="秉謙 吳" userId="e85b75adcbedea9f" providerId="LiveId" clId="{6FD3C53A-5481-47BC-B91B-C2220BD29CE4}" dt="2022-01-07T20:19:40.643" v="413" actId="20577"/>
        <pc:sldMkLst>
          <pc:docMk/>
          <pc:sldMk cId="1566592968" sldId="290"/>
        </pc:sldMkLst>
        <pc:graphicFrameChg chg="mod modGraphic">
          <ac:chgData name="秉謙 吳" userId="e85b75adcbedea9f" providerId="LiveId" clId="{6FD3C53A-5481-47BC-B91B-C2220BD29CE4}" dt="2022-01-07T20:19:40.643" v="413" actId="20577"/>
          <ac:graphicFrameMkLst>
            <pc:docMk/>
            <pc:sldMk cId="1566592968" sldId="290"/>
            <ac:graphicFrameMk id="11" creationId="{DE97BD0A-A142-4295-9DB6-50204EDB248C}"/>
          </ac:graphicFrameMkLst>
        </pc:graphicFrameChg>
      </pc:sldChg>
      <pc:sldChg chg="addSp delSp modSp add mod">
        <pc:chgData name="秉謙 吳" userId="e85b75adcbedea9f" providerId="LiveId" clId="{6FD3C53A-5481-47BC-B91B-C2220BD29CE4}" dt="2022-01-07T19:39:35.663" v="93" actId="22"/>
        <pc:sldMkLst>
          <pc:docMk/>
          <pc:sldMk cId="1617605677" sldId="299"/>
        </pc:sldMkLst>
        <pc:spChg chg="add del">
          <ac:chgData name="秉謙 吳" userId="e85b75adcbedea9f" providerId="LiveId" clId="{6FD3C53A-5481-47BC-B91B-C2220BD29CE4}" dt="2022-01-07T19:39:35.663" v="93" actId="22"/>
          <ac:spMkLst>
            <pc:docMk/>
            <pc:sldMk cId="1617605677" sldId="299"/>
            <ac:spMk id="11" creationId="{8DF1025D-796A-439D-A3A1-25E06967973E}"/>
          </ac:spMkLst>
        </pc:spChg>
        <pc:picChg chg="add mod ord">
          <ac:chgData name="秉謙 吳" userId="e85b75adcbedea9f" providerId="LiveId" clId="{6FD3C53A-5481-47BC-B91B-C2220BD29CE4}" dt="2022-01-07T19:23:37.981" v="44" actId="167"/>
          <ac:picMkLst>
            <pc:docMk/>
            <pc:sldMk cId="1617605677" sldId="299"/>
            <ac:picMk id="7" creationId="{8D4D7A0B-E6D1-46F3-B461-183733D35893}"/>
          </ac:picMkLst>
        </pc:picChg>
        <pc:picChg chg="del">
          <ac:chgData name="秉謙 吳" userId="e85b75adcbedea9f" providerId="LiveId" clId="{6FD3C53A-5481-47BC-B91B-C2220BD29CE4}" dt="2022-01-07T19:23:39.498" v="45" actId="478"/>
          <ac:picMkLst>
            <pc:docMk/>
            <pc:sldMk cId="1617605677" sldId="299"/>
            <ac:picMk id="16" creationId="{B05BA786-CDC7-47A7-BE6D-756D5A7493A9}"/>
          </ac:picMkLst>
        </pc:picChg>
      </pc:sldChg>
      <pc:sldChg chg="addSp delSp modSp add mod">
        <pc:chgData name="秉謙 吳" userId="e85b75adcbedea9f" providerId="LiveId" clId="{6FD3C53A-5481-47BC-B91B-C2220BD29CE4}" dt="2022-01-07T19:24:07.011" v="52" actId="478"/>
        <pc:sldMkLst>
          <pc:docMk/>
          <pc:sldMk cId="2512331690" sldId="300"/>
        </pc:sldMkLst>
        <pc:picChg chg="add mod ord">
          <ac:chgData name="秉謙 吳" userId="e85b75adcbedea9f" providerId="LiveId" clId="{6FD3C53A-5481-47BC-B91B-C2220BD29CE4}" dt="2022-01-07T19:24:06.079" v="51" actId="167"/>
          <ac:picMkLst>
            <pc:docMk/>
            <pc:sldMk cId="2512331690" sldId="300"/>
            <ac:picMk id="7" creationId="{04966155-BD29-499D-8BF5-F7C9D8AFE6C4}"/>
          </ac:picMkLst>
        </pc:picChg>
        <pc:picChg chg="del">
          <ac:chgData name="秉謙 吳" userId="e85b75adcbedea9f" providerId="LiveId" clId="{6FD3C53A-5481-47BC-B91B-C2220BD29CE4}" dt="2022-01-07T19:24:07.011" v="52" actId="478"/>
          <ac:picMkLst>
            <pc:docMk/>
            <pc:sldMk cId="2512331690" sldId="300"/>
            <ac:picMk id="16" creationId="{B05BA786-CDC7-47A7-BE6D-756D5A7493A9}"/>
          </ac:picMkLst>
        </pc:picChg>
      </pc:sldChg>
      <pc:sldChg chg="modSp add mod">
        <pc:chgData name="秉謙 吳" userId="e85b75adcbedea9f" providerId="LiveId" clId="{6FD3C53A-5481-47BC-B91B-C2220BD29CE4}" dt="2022-01-07T19:51:39.539" v="287"/>
        <pc:sldMkLst>
          <pc:docMk/>
          <pc:sldMk cId="2696183657" sldId="301"/>
        </pc:sldMkLst>
        <pc:spChg chg="mod">
          <ac:chgData name="秉謙 吳" userId="e85b75adcbedea9f" providerId="LiveId" clId="{6FD3C53A-5481-47BC-B91B-C2220BD29CE4}" dt="2022-01-07T19:41:33.856" v="102" actId="20577"/>
          <ac:spMkLst>
            <pc:docMk/>
            <pc:sldMk cId="2696183657" sldId="301"/>
            <ac:spMk id="2" creationId="{4A1DC9CA-2FD6-4577-89EF-A713E323BA97}"/>
          </ac:spMkLst>
        </pc:spChg>
        <pc:graphicFrameChg chg="mod modGraphic">
          <ac:chgData name="秉謙 吳" userId="e85b75adcbedea9f" providerId="LiveId" clId="{6FD3C53A-5481-47BC-B91B-C2220BD29CE4}" dt="2022-01-07T19:51:39.539" v="287"/>
          <ac:graphicFrameMkLst>
            <pc:docMk/>
            <pc:sldMk cId="2696183657" sldId="301"/>
            <ac:graphicFrameMk id="11" creationId="{B0AC7D80-C0D5-4EA4-A7E3-29A6935C1187}"/>
          </ac:graphicFrameMkLst>
        </pc:graphicFrameChg>
      </pc:sldChg>
      <pc:sldChg chg="modSp add mod">
        <pc:chgData name="秉謙 吳" userId="e85b75adcbedea9f" providerId="LiveId" clId="{6FD3C53A-5481-47BC-B91B-C2220BD29CE4}" dt="2022-01-07T19:50:19.697" v="269" actId="20577"/>
        <pc:sldMkLst>
          <pc:docMk/>
          <pc:sldMk cId="1480122685" sldId="302"/>
        </pc:sldMkLst>
        <pc:graphicFrameChg chg="modGraphic">
          <ac:chgData name="秉謙 吳" userId="e85b75adcbedea9f" providerId="LiveId" clId="{6FD3C53A-5481-47BC-B91B-C2220BD29CE4}" dt="2022-01-07T19:50:19.697" v="269" actId="20577"/>
          <ac:graphicFrameMkLst>
            <pc:docMk/>
            <pc:sldMk cId="1480122685" sldId="302"/>
            <ac:graphicFrameMk id="11" creationId="{B0AC7D80-C0D5-4EA4-A7E3-29A6935C1187}"/>
          </ac:graphicFrameMkLst>
        </pc:graphicFrameChg>
      </pc:sldChg>
    </pc:docChg>
  </pc:docChgLst>
  <pc:docChgLst>
    <pc:chgData name="秉謙 吳" userId="e85b75adcbedea9f" providerId="LiveId" clId="{DB4C1057-CFF5-412D-86A1-6FFFABF6CA22}"/>
    <pc:docChg chg="delSld modSld">
      <pc:chgData name="秉謙 吳" userId="e85b75adcbedea9f" providerId="LiveId" clId="{DB4C1057-CFF5-412D-86A1-6FFFABF6CA22}" dt="2022-04-17T06:09:59.608" v="37" actId="1076"/>
      <pc:docMkLst>
        <pc:docMk/>
      </pc:docMkLst>
      <pc:sldChg chg="addSp modSp mod">
        <pc:chgData name="秉謙 吳" userId="e85b75adcbedea9f" providerId="LiveId" clId="{DB4C1057-CFF5-412D-86A1-6FFFABF6CA22}" dt="2022-04-17T06:09:59.608" v="37" actId="1076"/>
        <pc:sldMkLst>
          <pc:docMk/>
          <pc:sldMk cId="11747769" sldId="256"/>
        </pc:sldMkLst>
        <pc:spChg chg="add mod">
          <ac:chgData name="秉謙 吳" userId="e85b75adcbedea9f" providerId="LiveId" clId="{DB4C1057-CFF5-412D-86A1-6FFFABF6CA22}" dt="2022-04-17T06:09:59.608" v="37" actId="1076"/>
          <ac:spMkLst>
            <pc:docMk/>
            <pc:sldMk cId="11747769" sldId="256"/>
            <ac:spMk id="3" creationId="{E70012EB-9D39-49C3-8E3D-8B80B62F94C2}"/>
          </ac:spMkLst>
        </pc:spChg>
      </pc:sldChg>
      <pc:sldChg chg="del">
        <pc:chgData name="秉謙 吳" userId="e85b75adcbedea9f" providerId="LiveId" clId="{DB4C1057-CFF5-412D-86A1-6FFFABF6CA22}" dt="2022-04-06T12:43:59.455" v="0" actId="47"/>
        <pc:sldMkLst>
          <pc:docMk/>
          <pc:sldMk cId="1559687210" sldId="288"/>
        </pc:sldMkLst>
      </pc:sldChg>
      <pc:sldChg chg="del">
        <pc:chgData name="秉謙 吳" userId="e85b75adcbedea9f" providerId="LiveId" clId="{DB4C1057-CFF5-412D-86A1-6FFFABF6CA22}" dt="2022-04-06T12:44:06.304" v="1" actId="47"/>
        <pc:sldMkLst>
          <pc:docMk/>
          <pc:sldMk cId="1118461536" sldId="289"/>
        </pc:sldMkLst>
      </pc:sldChg>
      <pc:sldChg chg="del">
        <pc:chgData name="秉謙 吳" userId="e85b75adcbedea9f" providerId="LiveId" clId="{DB4C1057-CFF5-412D-86A1-6FFFABF6CA22}" dt="2022-04-06T12:44:07.656" v="2" actId="47"/>
        <pc:sldMkLst>
          <pc:docMk/>
          <pc:sldMk cId="1566592968" sldId="290"/>
        </pc:sldMkLst>
      </pc:sldChg>
    </pc:docChg>
  </pc:docChgLst>
  <pc:docChgLst>
    <pc:chgData name="秉謙 吳" userId="e85b75adcbedea9f" providerId="LiveId" clId="{AAAE81AC-5806-4C63-85D2-8B2345CD0ECC}"/>
    <pc:docChg chg="undo custSel addSld modSld">
      <pc:chgData name="秉謙 吳" userId="e85b75adcbedea9f" providerId="LiveId" clId="{AAAE81AC-5806-4C63-85D2-8B2345CD0ECC}" dt="2022-05-21T16:53:06.442" v="487"/>
      <pc:docMkLst>
        <pc:docMk/>
      </pc:docMkLst>
      <pc:sldChg chg="addSp delSp modSp mod">
        <pc:chgData name="秉謙 吳" userId="e85b75adcbedea9f" providerId="LiveId" clId="{AAAE81AC-5806-4C63-85D2-8B2345CD0ECC}" dt="2022-05-21T16:40:36.549" v="369" actId="21"/>
        <pc:sldMkLst>
          <pc:docMk/>
          <pc:sldMk cId="11747769" sldId="256"/>
        </pc:sldMkLst>
        <pc:graphicFrameChg chg="add del mod">
          <ac:chgData name="秉謙 吳" userId="e85b75adcbedea9f" providerId="LiveId" clId="{AAAE81AC-5806-4C63-85D2-8B2345CD0ECC}" dt="2022-05-21T16:40:36.549" v="369" actId="21"/>
          <ac:graphicFrameMkLst>
            <pc:docMk/>
            <pc:sldMk cId="11747769" sldId="256"/>
            <ac:graphicFrameMk id="18" creationId="{9B0F935E-9B43-4E0C-CDB3-561A98085D80}"/>
          </ac:graphicFrameMkLst>
        </pc:graphicFrameChg>
      </pc:sldChg>
      <pc:sldChg chg="modSp mod">
        <pc:chgData name="秉謙 吳" userId="e85b75adcbedea9f" providerId="LiveId" clId="{AAAE81AC-5806-4C63-85D2-8B2345CD0ECC}" dt="2022-05-21T16:44:29.500" v="376" actId="14100"/>
        <pc:sldMkLst>
          <pc:docMk/>
          <pc:sldMk cId="2008956405" sldId="280"/>
        </pc:sldMkLst>
        <pc:spChg chg="mod">
          <ac:chgData name="秉謙 吳" userId="e85b75adcbedea9f" providerId="LiveId" clId="{AAAE81AC-5806-4C63-85D2-8B2345CD0ECC}" dt="2022-05-21T16:44:29.500" v="376" actId="14100"/>
          <ac:spMkLst>
            <pc:docMk/>
            <pc:sldMk cId="2008956405" sldId="280"/>
            <ac:spMk id="2" creationId="{B0D7967E-2B93-40A2-A77C-05EDE2E3C560}"/>
          </ac:spMkLst>
        </pc:spChg>
      </pc:sldChg>
      <pc:sldChg chg="addSp delSp modSp new mod modClrScheme chgLayout">
        <pc:chgData name="秉謙 吳" userId="e85b75adcbedea9f" providerId="LiveId" clId="{AAAE81AC-5806-4C63-85D2-8B2345CD0ECC}" dt="2022-05-21T16:53:06.442" v="487"/>
        <pc:sldMkLst>
          <pc:docMk/>
          <pc:sldMk cId="770027181" sldId="317"/>
        </pc:sldMkLst>
        <pc:spChg chg="del">
          <ac:chgData name="秉謙 吳" userId="e85b75adcbedea9f" providerId="LiveId" clId="{AAAE81AC-5806-4C63-85D2-8B2345CD0ECC}" dt="2022-05-21T16:10:04.782" v="1" actId="700"/>
          <ac:spMkLst>
            <pc:docMk/>
            <pc:sldMk cId="770027181" sldId="317"/>
            <ac:spMk id="2" creationId="{44F388F1-5EDF-655D-FBD7-09CEEE5444C1}"/>
          </ac:spMkLst>
        </pc:spChg>
        <pc:spChg chg="del">
          <ac:chgData name="秉謙 吳" userId="e85b75adcbedea9f" providerId="LiveId" clId="{AAAE81AC-5806-4C63-85D2-8B2345CD0ECC}" dt="2022-05-21T16:10:04.782" v="1" actId="700"/>
          <ac:spMkLst>
            <pc:docMk/>
            <pc:sldMk cId="770027181" sldId="317"/>
            <ac:spMk id="3" creationId="{7B6F34B1-888B-AB2B-3AA0-3BA4E3C39481}"/>
          </ac:spMkLst>
        </pc:spChg>
        <pc:spChg chg="mod ord">
          <ac:chgData name="秉謙 吳" userId="e85b75adcbedea9f" providerId="LiveId" clId="{AAAE81AC-5806-4C63-85D2-8B2345CD0ECC}" dt="2022-05-21T16:10:04.782" v="1" actId="700"/>
          <ac:spMkLst>
            <pc:docMk/>
            <pc:sldMk cId="770027181" sldId="317"/>
            <ac:spMk id="4" creationId="{B876D2A8-55F6-7938-1E62-C1E9AF21D961}"/>
          </ac:spMkLst>
        </pc:spChg>
        <pc:spChg chg="mod ord">
          <ac:chgData name="秉謙 吳" userId="e85b75adcbedea9f" providerId="LiveId" clId="{AAAE81AC-5806-4C63-85D2-8B2345CD0ECC}" dt="2022-05-21T16:10:04.782" v="1" actId="700"/>
          <ac:spMkLst>
            <pc:docMk/>
            <pc:sldMk cId="770027181" sldId="317"/>
            <ac:spMk id="5" creationId="{55EB2508-68B4-E6A0-FF9F-5FF386CC09BF}"/>
          </ac:spMkLst>
        </pc:spChg>
        <pc:spChg chg="mod ord">
          <ac:chgData name="秉謙 吳" userId="e85b75adcbedea9f" providerId="LiveId" clId="{AAAE81AC-5806-4C63-85D2-8B2345CD0ECC}" dt="2022-05-21T16:10:04.782" v="1" actId="700"/>
          <ac:spMkLst>
            <pc:docMk/>
            <pc:sldMk cId="770027181" sldId="317"/>
            <ac:spMk id="6" creationId="{6FAE5372-623B-F49F-5D3B-B0AD03E46BAE}"/>
          </ac:spMkLst>
        </pc:spChg>
        <pc:graphicFrameChg chg="add del mod modGraphic">
          <ac:chgData name="秉謙 吳" userId="e85b75adcbedea9f" providerId="LiveId" clId="{AAAE81AC-5806-4C63-85D2-8B2345CD0ECC}" dt="2022-05-21T16:12:26.412" v="34" actId="478"/>
          <ac:graphicFrameMkLst>
            <pc:docMk/>
            <pc:sldMk cId="770027181" sldId="317"/>
            <ac:graphicFrameMk id="7" creationId="{164DD6BE-5ACC-8BA2-2680-CA9830CBCBEB}"/>
          </ac:graphicFrameMkLst>
        </pc:graphicFrameChg>
        <pc:graphicFrameChg chg="add del modGraphic">
          <ac:chgData name="秉謙 吳" userId="e85b75adcbedea9f" providerId="LiveId" clId="{AAAE81AC-5806-4C63-85D2-8B2345CD0ECC}" dt="2022-05-21T16:12:51.206" v="36" actId="478"/>
          <ac:graphicFrameMkLst>
            <pc:docMk/>
            <pc:sldMk cId="770027181" sldId="317"/>
            <ac:graphicFrameMk id="8" creationId="{FBBFFF49-EC08-E5F9-0D94-E354A986261F}"/>
          </ac:graphicFrameMkLst>
        </pc:graphicFrameChg>
        <pc:graphicFrameChg chg="add del mod modGraphic">
          <ac:chgData name="秉謙 吳" userId="e85b75adcbedea9f" providerId="LiveId" clId="{AAAE81AC-5806-4C63-85D2-8B2345CD0ECC}" dt="2022-05-21T16:16:46.882" v="41" actId="478"/>
          <ac:graphicFrameMkLst>
            <pc:docMk/>
            <pc:sldMk cId="770027181" sldId="317"/>
            <ac:graphicFrameMk id="9" creationId="{634B550D-92E5-54DD-F331-3A2581304175}"/>
          </ac:graphicFrameMkLst>
        </pc:graphicFrameChg>
        <pc:graphicFrameChg chg="add del mod modGraphic">
          <ac:chgData name="秉謙 吳" userId="e85b75adcbedea9f" providerId="LiveId" clId="{AAAE81AC-5806-4C63-85D2-8B2345CD0ECC}" dt="2022-05-21T16:17:55.232" v="46" actId="478"/>
          <ac:graphicFrameMkLst>
            <pc:docMk/>
            <pc:sldMk cId="770027181" sldId="317"/>
            <ac:graphicFrameMk id="10" creationId="{E48698EE-AC4E-B1AF-D634-6DA613408B88}"/>
          </ac:graphicFrameMkLst>
        </pc:graphicFrameChg>
        <pc:graphicFrameChg chg="add del modGraphic">
          <ac:chgData name="秉謙 吳" userId="e85b75adcbedea9f" providerId="LiveId" clId="{AAAE81AC-5806-4C63-85D2-8B2345CD0ECC}" dt="2022-05-21T16:18:11.252" v="48" actId="478"/>
          <ac:graphicFrameMkLst>
            <pc:docMk/>
            <pc:sldMk cId="770027181" sldId="317"/>
            <ac:graphicFrameMk id="11" creationId="{C6DC2B1F-D0A6-4FBA-0590-40107033AD29}"/>
          </ac:graphicFrameMkLst>
        </pc:graphicFrameChg>
        <pc:graphicFrameChg chg="add del mod modGraphic">
          <ac:chgData name="秉謙 吳" userId="e85b75adcbedea9f" providerId="LiveId" clId="{AAAE81AC-5806-4C63-85D2-8B2345CD0ECC}" dt="2022-05-21T16:40:19.466" v="364" actId="21"/>
          <ac:graphicFrameMkLst>
            <pc:docMk/>
            <pc:sldMk cId="770027181" sldId="317"/>
            <ac:graphicFrameMk id="12" creationId="{A20110AD-37B8-5797-FDDB-A5C91091C2EC}"/>
          </ac:graphicFrameMkLst>
        </pc:graphicFrameChg>
        <pc:graphicFrameChg chg="add mod">
          <ac:chgData name="秉謙 吳" userId="e85b75adcbedea9f" providerId="LiveId" clId="{AAAE81AC-5806-4C63-85D2-8B2345CD0ECC}" dt="2022-05-21T16:53:06.442" v="487"/>
          <ac:graphicFrameMkLst>
            <pc:docMk/>
            <pc:sldMk cId="770027181" sldId="317"/>
            <ac:graphicFrameMk id="13" creationId="{4320A711-C481-57FE-5E40-CDDE920853C3}"/>
          </ac:graphicFrameMkLst>
        </pc:graphicFrameChg>
      </pc:sldChg>
    </pc:docChg>
  </pc:docChgLst>
  <pc:docChgLst>
    <pc:chgData name="秉謙 吳" userId="e85b75adcbedea9f" providerId="LiveId" clId="{2661871B-081F-4C38-8C92-670FD5BEE090}"/>
    <pc:docChg chg="undo custSel addSld delSld modSld sldOrd">
      <pc:chgData name="秉謙 吳" userId="e85b75adcbedea9f" providerId="LiveId" clId="{2661871B-081F-4C38-8C92-670FD5BEE090}" dt="2021-12-20T06:28:35.740" v="1245"/>
      <pc:docMkLst>
        <pc:docMk/>
      </pc:docMkLst>
      <pc:sldChg chg="modSp">
        <pc:chgData name="秉謙 吳" userId="e85b75adcbedea9f" providerId="LiveId" clId="{2661871B-081F-4C38-8C92-670FD5BEE090}" dt="2021-12-20T05:35:42.219" v="311" actId="20577"/>
        <pc:sldMkLst>
          <pc:docMk/>
          <pc:sldMk cId="3885580473" sldId="259"/>
        </pc:sldMkLst>
        <pc:spChg chg="mod">
          <ac:chgData name="秉謙 吳" userId="e85b75adcbedea9f" providerId="LiveId" clId="{2661871B-081F-4C38-8C92-670FD5BEE090}" dt="2021-12-20T05:35:42.219" v="311" actId="20577"/>
          <ac:spMkLst>
            <pc:docMk/>
            <pc:sldMk cId="3885580473" sldId="259"/>
            <ac:spMk id="3" creationId="{CC023658-13EF-4882-90D5-ABCFFA4BD13A}"/>
          </ac:spMkLst>
        </pc:spChg>
      </pc:sldChg>
      <pc:sldChg chg="modSp">
        <pc:chgData name="秉謙 吳" userId="e85b75adcbedea9f" providerId="LiveId" clId="{2661871B-081F-4C38-8C92-670FD5BEE090}" dt="2021-12-20T05:35:49.701" v="313" actId="20577"/>
        <pc:sldMkLst>
          <pc:docMk/>
          <pc:sldMk cId="2458481724" sldId="262"/>
        </pc:sldMkLst>
        <pc:spChg chg="mod">
          <ac:chgData name="秉謙 吳" userId="e85b75adcbedea9f" providerId="LiveId" clId="{2661871B-081F-4C38-8C92-670FD5BEE090}" dt="2021-12-20T05:35:49.701" v="313" actId="20577"/>
          <ac:spMkLst>
            <pc:docMk/>
            <pc:sldMk cId="2458481724" sldId="262"/>
            <ac:spMk id="3" creationId="{1BBA0D70-A31A-4F6C-A34E-74AAF6F984DA}"/>
          </ac:spMkLst>
        </pc:spChg>
      </pc:sldChg>
      <pc:sldChg chg="addSp modSp mod">
        <pc:chgData name="秉謙 吳" userId="e85b75adcbedea9f" providerId="LiveId" clId="{2661871B-081F-4C38-8C92-670FD5BEE090}" dt="2021-12-20T06:26:37.576" v="1233" actId="1076"/>
        <pc:sldMkLst>
          <pc:docMk/>
          <pc:sldMk cId="2724515678" sldId="264"/>
        </pc:sldMkLst>
        <pc:spChg chg="add mod">
          <ac:chgData name="秉謙 吳" userId="e85b75adcbedea9f" providerId="LiveId" clId="{2661871B-081F-4C38-8C92-670FD5BEE090}" dt="2021-12-20T06:26:37.576" v="1233" actId="1076"/>
          <ac:spMkLst>
            <pc:docMk/>
            <pc:sldMk cId="2724515678" sldId="264"/>
            <ac:spMk id="2" creationId="{20B7191B-D4F2-47D6-83D4-B3107A0FC81B}"/>
          </ac:spMkLst>
        </pc:spChg>
      </pc:sldChg>
      <pc:sldChg chg="modSp mod">
        <pc:chgData name="秉謙 吳" userId="e85b75adcbedea9f" providerId="LiveId" clId="{2661871B-081F-4C38-8C92-670FD5BEE090}" dt="2021-12-20T06:01:32.247" v="826" actId="1076"/>
        <pc:sldMkLst>
          <pc:docMk/>
          <pc:sldMk cId="4253033182" sldId="265"/>
        </pc:sldMkLst>
        <pc:graphicFrameChg chg="mod">
          <ac:chgData name="秉謙 吳" userId="e85b75adcbedea9f" providerId="LiveId" clId="{2661871B-081F-4C38-8C92-670FD5BEE090}" dt="2021-12-20T06:01:32.247" v="826" actId="1076"/>
          <ac:graphicFrameMkLst>
            <pc:docMk/>
            <pc:sldMk cId="4253033182" sldId="265"/>
            <ac:graphicFrameMk id="7" creationId="{969BDEAE-099E-40FD-AD88-5D8C87D8401A}"/>
          </ac:graphicFrameMkLst>
        </pc:graphicFrameChg>
        <pc:graphicFrameChg chg="mod">
          <ac:chgData name="秉謙 吳" userId="e85b75adcbedea9f" providerId="LiveId" clId="{2661871B-081F-4C38-8C92-670FD5BEE090}" dt="2021-12-20T06:01:32.247" v="826" actId="1076"/>
          <ac:graphicFrameMkLst>
            <pc:docMk/>
            <pc:sldMk cId="4253033182" sldId="265"/>
            <ac:graphicFrameMk id="8" creationId="{35B18463-864F-4444-9D5F-85D745B98A5C}"/>
          </ac:graphicFrameMkLst>
        </pc:graphicFrameChg>
      </pc:sldChg>
      <pc:sldChg chg="addSp delSp modSp mod ord">
        <pc:chgData name="秉謙 吳" userId="e85b75adcbedea9f" providerId="LiveId" clId="{2661871B-081F-4C38-8C92-670FD5BEE090}" dt="2021-12-20T05:57:22.191" v="815"/>
        <pc:sldMkLst>
          <pc:docMk/>
          <pc:sldMk cId="3210717955" sldId="275"/>
        </pc:sldMkLst>
        <pc:spChg chg="add mod">
          <ac:chgData name="秉謙 吳" userId="e85b75adcbedea9f" providerId="LiveId" clId="{2661871B-081F-4C38-8C92-670FD5BEE090}" dt="2021-12-20T05:57:22.191" v="815"/>
          <ac:spMkLst>
            <pc:docMk/>
            <pc:sldMk cId="3210717955" sldId="275"/>
            <ac:spMk id="7" creationId="{3A69B15F-6580-4007-8083-233065DB9D06}"/>
          </ac:spMkLst>
        </pc:spChg>
        <pc:spChg chg="del">
          <ac:chgData name="秉謙 吳" userId="e85b75adcbedea9f" providerId="LiveId" clId="{2661871B-081F-4C38-8C92-670FD5BEE090}" dt="2021-12-20T05:57:17.046" v="812" actId="478"/>
          <ac:spMkLst>
            <pc:docMk/>
            <pc:sldMk cId="3210717955" sldId="275"/>
            <ac:spMk id="9" creationId="{B7CB78F4-4810-4A30-A135-6E42E1499F38}"/>
          </ac:spMkLst>
        </pc:spChg>
      </pc:sldChg>
      <pc:sldChg chg="addSp modSp mod">
        <pc:chgData name="秉謙 吳" userId="e85b75adcbedea9f" providerId="LiveId" clId="{2661871B-081F-4C38-8C92-670FD5BEE090}" dt="2021-12-20T06:26:53.617" v="1236" actId="1076"/>
        <pc:sldMkLst>
          <pc:docMk/>
          <pc:sldMk cId="2059474016" sldId="279"/>
        </pc:sldMkLst>
        <pc:spChg chg="add mod">
          <ac:chgData name="秉謙 吳" userId="e85b75adcbedea9f" providerId="LiveId" clId="{2661871B-081F-4C38-8C92-670FD5BEE090}" dt="2021-12-20T06:26:53.617" v="1236" actId="1076"/>
          <ac:spMkLst>
            <pc:docMk/>
            <pc:sldMk cId="2059474016" sldId="279"/>
            <ac:spMk id="7" creationId="{1BF35D87-7264-4ADB-9C0D-696FA9DFDCFC}"/>
          </ac:spMkLst>
        </pc:spChg>
      </pc:sldChg>
      <pc:sldChg chg="modSp mod ord">
        <pc:chgData name="秉謙 吳" userId="e85b75adcbedea9f" providerId="LiveId" clId="{2661871B-081F-4C38-8C92-670FD5BEE090}" dt="2021-12-20T05:22:46.469" v="56"/>
        <pc:sldMkLst>
          <pc:docMk/>
          <pc:sldMk cId="2290088845" sldId="281"/>
        </pc:sldMkLst>
        <pc:spChg chg="mod">
          <ac:chgData name="秉謙 吳" userId="e85b75adcbedea9f" providerId="LiveId" clId="{2661871B-081F-4C38-8C92-670FD5BEE090}" dt="2021-12-20T05:22:46.469" v="56"/>
          <ac:spMkLst>
            <pc:docMk/>
            <pc:sldMk cId="2290088845" sldId="281"/>
            <ac:spMk id="2" creationId="{4A1DC9CA-2FD6-4577-89EF-A713E323BA97}"/>
          </ac:spMkLst>
        </pc:spChg>
      </pc:sldChg>
      <pc:sldChg chg="addSp delSp modSp mod">
        <pc:chgData name="秉謙 吳" userId="e85b75adcbedea9f" providerId="LiveId" clId="{2661871B-081F-4C38-8C92-670FD5BEE090}" dt="2021-12-20T05:22:01.758" v="27" actId="1076"/>
        <pc:sldMkLst>
          <pc:docMk/>
          <pc:sldMk cId="2977096118" sldId="282"/>
        </pc:sldMkLst>
        <pc:picChg chg="del">
          <ac:chgData name="秉謙 吳" userId="e85b75adcbedea9f" providerId="LiveId" clId="{2661871B-081F-4C38-8C92-670FD5BEE090}" dt="2021-12-20T05:20:06.155" v="4" actId="478"/>
          <ac:picMkLst>
            <pc:docMk/>
            <pc:sldMk cId="2977096118" sldId="282"/>
            <ac:picMk id="7" creationId="{D178E9A8-5A5A-458D-B288-BAE6D3AA634E}"/>
          </ac:picMkLst>
        </pc:picChg>
        <pc:picChg chg="del">
          <ac:chgData name="秉謙 吳" userId="e85b75adcbedea9f" providerId="LiveId" clId="{2661871B-081F-4C38-8C92-670FD5BEE090}" dt="2021-12-20T05:20:06.634" v="5" actId="478"/>
          <ac:picMkLst>
            <pc:docMk/>
            <pc:sldMk cId="2977096118" sldId="282"/>
            <ac:picMk id="8" creationId="{2B0E7C13-C85F-45F1-B74C-42061CC563C1}"/>
          </ac:picMkLst>
        </pc:picChg>
        <pc:picChg chg="add mod modCrop">
          <ac:chgData name="秉謙 吳" userId="e85b75adcbedea9f" providerId="LiveId" clId="{2661871B-081F-4C38-8C92-670FD5BEE090}" dt="2021-12-20T05:21:58.012" v="26" actId="1076"/>
          <ac:picMkLst>
            <pc:docMk/>
            <pc:sldMk cId="2977096118" sldId="282"/>
            <ac:picMk id="10" creationId="{732214C1-600E-43C0-9814-9DA1875C78B5}"/>
          </ac:picMkLst>
        </pc:picChg>
        <pc:picChg chg="add mod ord modCrop">
          <ac:chgData name="秉謙 吳" userId="e85b75adcbedea9f" providerId="LiveId" clId="{2661871B-081F-4C38-8C92-670FD5BEE090}" dt="2021-12-20T05:22:01.758" v="27" actId="1076"/>
          <ac:picMkLst>
            <pc:docMk/>
            <pc:sldMk cId="2977096118" sldId="282"/>
            <ac:picMk id="11" creationId="{219B6AFA-DDA2-4D2D-88EE-C9309E2C145A}"/>
          </ac:picMkLst>
        </pc:picChg>
      </pc:sldChg>
      <pc:sldChg chg="ord">
        <pc:chgData name="秉謙 吳" userId="e85b75adcbedea9f" providerId="LiveId" clId="{2661871B-081F-4C38-8C92-670FD5BEE090}" dt="2021-12-20T05:19:59.913" v="3"/>
        <pc:sldMkLst>
          <pc:docMk/>
          <pc:sldMk cId="4051996543" sldId="283"/>
        </pc:sldMkLst>
      </pc:sldChg>
      <pc:sldChg chg="modSp mod">
        <pc:chgData name="秉謙 吳" userId="e85b75adcbedea9f" providerId="LiveId" clId="{2661871B-081F-4C38-8C92-670FD5BEE090}" dt="2021-12-20T06:23:01.689" v="1189"/>
        <pc:sldMkLst>
          <pc:docMk/>
          <pc:sldMk cId="459998622" sldId="286"/>
        </pc:sldMkLst>
        <pc:spChg chg="mod">
          <ac:chgData name="秉謙 吳" userId="e85b75adcbedea9f" providerId="LiveId" clId="{2661871B-081F-4C38-8C92-670FD5BEE090}" dt="2021-12-20T06:23:01.689" v="1189"/>
          <ac:spMkLst>
            <pc:docMk/>
            <pc:sldMk cId="459998622" sldId="286"/>
            <ac:spMk id="3" creationId="{00423F80-97F7-C04C-A314-8A35709586FB}"/>
          </ac:spMkLst>
        </pc:spChg>
      </pc:sldChg>
      <pc:sldChg chg="addSp modSp">
        <pc:chgData name="秉謙 吳" userId="e85b75adcbedea9f" providerId="LiveId" clId="{2661871B-081F-4C38-8C92-670FD5BEE090}" dt="2021-12-20T05:49:41.394" v="603"/>
        <pc:sldMkLst>
          <pc:docMk/>
          <pc:sldMk cId="1395028209" sldId="287"/>
        </pc:sldMkLst>
        <pc:spChg chg="add mod">
          <ac:chgData name="秉謙 吳" userId="e85b75adcbedea9f" providerId="LiveId" clId="{2661871B-081F-4C38-8C92-670FD5BEE090}" dt="2021-12-20T05:49:41.394" v="603"/>
          <ac:spMkLst>
            <pc:docMk/>
            <pc:sldMk cId="1395028209" sldId="287"/>
            <ac:spMk id="22" creationId="{FC5C0C4D-116C-4ED8-80CA-F65549B6531E}"/>
          </ac:spMkLst>
        </pc:spChg>
      </pc:sldChg>
      <pc:sldChg chg="addSp delSp modSp new mod">
        <pc:chgData name="秉謙 吳" userId="e85b75adcbedea9f" providerId="LiveId" clId="{2661871B-081F-4C38-8C92-670FD5BEE090}" dt="2021-12-20T05:49:32.969" v="600"/>
        <pc:sldMkLst>
          <pc:docMk/>
          <pc:sldMk cId="1559687210" sldId="288"/>
        </pc:sldMkLst>
        <pc:spChg chg="mod">
          <ac:chgData name="秉謙 吳" userId="e85b75adcbedea9f" providerId="LiveId" clId="{2661871B-081F-4C38-8C92-670FD5BEE090}" dt="2021-12-20T05:22:30.200" v="55" actId="20577"/>
          <ac:spMkLst>
            <pc:docMk/>
            <pc:sldMk cId="1559687210" sldId="288"/>
            <ac:spMk id="2" creationId="{440EE0CC-FC2E-4877-B212-701C9FB21F5F}"/>
          </ac:spMkLst>
        </pc:spChg>
        <pc:spChg chg="del">
          <ac:chgData name="秉謙 吳" userId="e85b75adcbedea9f" providerId="LiveId" clId="{2661871B-081F-4C38-8C92-670FD5BEE090}" dt="2021-12-20T05:26:02.186" v="57" actId="22"/>
          <ac:spMkLst>
            <pc:docMk/>
            <pc:sldMk cId="1559687210" sldId="288"/>
            <ac:spMk id="3" creationId="{36E4BFBA-2C93-471D-B86B-AA44EA6CFA7F}"/>
          </ac:spMkLst>
        </pc:spChg>
        <pc:spChg chg="add mod">
          <ac:chgData name="秉謙 吳" userId="e85b75adcbedea9f" providerId="LiveId" clId="{2661871B-081F-4C38-8C92-670FD5BEE090}" dt="2021-12-20T05:30:39.405" v="156" actId="14100"/>
          <ac:spMkLst>
            <pc:docMk/>
            <pc:sldMk cId="1559687210" sldId="288"/>
            <ac:spMk id="9" creationId="{E0452A5C-5F66-4FD5-91F6-2F7F69003F4D}"/>
          </ac:spMkLst>
        </pc:spChg>
        <pc:spChg chg="add mod">
          <ac:chgData name="秉謙 吳" userId="e85b75adcbedea9f" providerId="LiveId" clId="{2661871B-081F-4C38-8C92-670FD5BEE090}" dt="2021-12-20T05:49:32.969" v="600"/>
          <ac:spMkLst>
            <pc:docMk/>
            <pc:sldMk cId="1559687210" sldId="288"/>
            <ac:spMk id="10" creationId="{9F81B2E7-2A6A-4DBB-B20E-E341F04BCA62}"/>
          </ac:spMkLst>
        </pc:spChg>
        <pc:picChg chg="add mod ord">
          <ac:chgData name="秉謙 吳" userId="e85b75adcbedea9f" providerId="LiveId" clId="{2661871B-081F-4C38-8C92-670FD5BEE090}" dt="2021-12-20T05:26:07.588" v="60" actId="1076"/>
          <ac:picMkLst>
            <pc:docMk/>
            <pc:sldMk cId="1559687210" sldId="288"/>
            <ac:picMk id="8" creationId="{F43612C3-6707-4566-AF1B-0C2F8C061F6F}"/>
          </ac:picMkLst>
        </pc:picChg>
      </pc:sldChg>
      <pc:sldChg chg="addSp delSp modSp new mod">
        <pc:chgData name="秉謙 吳" userId="e85b75adcbedea9f" providerId="LiveId" clId="{2661871B-081F-4C38-8C92-670FD5BEE090}" dt="2021-12-20T05:49:33.489" v="601"/>
        <pc:sldMkLst>
          <pc:docMk/>
          <pc:sldMk cId="1118461536" sldId="289"/>
        </pc:sldMkLst>
        <pc:spChg chg="mod">
          <ac:chgData name="秉謙 吳" userId="e85b75adcbedea9f" providerId="LiveId" clId="{2661871B-081F-4C38-8C92-670FD5BEE090}" dt="2021-12-20T05:28:19.665" v="65"/>
          <ac:spMkLst>
            <pc:docMk/>
            <pc:sldMk cId="1118461536" sldId="289"/>
            <ac:spMk id="2" creationId="{F39E54B0-8F92-47AE-BBDC-E517398AFFB4}"/>
          </ac:spMkLst>
        </pc:spChg>
        <pc:spChg chg="del">
          <ac:chgData name="秉謙 吳" userId="e85b75adcbedea9f" providerId="LiveId" clId="{2661871B-081F-4C38-8C92-670FD5BEE090}" dt="2021-12-20T05:28:12.650" v="64" actId="22"/>
          <ac:spMkLst>
            <pc:docMk/>
            <pc:sldMk cId="1118461536" sldId="289"/>
            <ac:spMk id="3" creationId="{F87ACFFD-52B3-4353-AD9A-D77B5B9CB332}"/>
          </ac:spMkLst>
        </pc:spChg>
        <pc:spChg chg="add del mod">
          <ac:chgData name="秉謙 吳" userId="e85b75adcbedea9f" providerId="LiveId" clId="{2661871B-081F-4C38-8C92-670FD5BEE090}" dt="2021-12-20T05:31:00.039" v="157" actId="478"/>
          <ac:spMkLst>
            <pc:docMk/>
            <pc:sldMk cId="1118461536" sldId="289"/>
            <ac:spMk id="12" creationId="{3C4B070B-9481-4713-BAEB-BA0F9860FB25}"/>
          </ac:spMkLst>
        </pc:spChg>
        <pc:spChg chg="add mod">
          <ac:chgData name="秉謙 吳" userId="e85b75adcbedea9f" providerId="LiveId" clId="{2661871B-081F-4C38-8C92-670FD5BEE090}" dt="2021-12-20T05:31:22.796" v="191"/>
          <ac:spMkLst>
            <pc:docMk/>
            <pc:sldMk cId="1118461536" sldId="289"/>
            <ac:spMk id="13" creationId="{648D274F-E98D-4638-B6ED-7138B78169A0}"/>
          </ac:spMkLst>
        </pc:spChg>
        <pc:spChg chg="add mod">
          <ac:chgData name="秉謙 吳" userId="e85b75adcbedea9f" providerId="LiveId" clId="{2661871B-081F-4C38-8C92-670FD5BEE090}" dt="2021-12-20T05:49:33.489" v="601"/>
          <ac:spMkLst>
            <pc:docMk/>
            <pc:sldMk cId="1118461536" sldId="289"/>
            <ac:spMk id="14" creationId="{22414925-AD30-476B-A7A4-BDAE10B5F5A8}"/>
          </ac:spMkLst>
        </pc:spChg>
        <pc:picChg chg="add del">
          <ac:chgData name="秉謙 吳" userId="e85b75adcbedea9f" providerId="LiveId" clId="{2661871B-081F-4C38-8C92-670FD5BEE090}" dt="2021-12-20T05:28:11.348" v="63" actId="22"/>
          <ac:picMkLst>
            <pc:docMk/>
            <pc:sldMk cId="1118461536" sldId="289"/>
            <ac:picMk id="8" creationId="{56AF8B40-C2D1-4B3F-B63B-8B676501E129}"/>
          </ac:picMkLst>
        </pc:picChg>
        <pc:picChg chg="add mod ord">
          <ac:chgData name="秉謙 吳" userId="e85b75adcbedea9f" providerId="LiveId" clId="{2661871B-081F-4C38-8C92-670FD5BEE090}" dt="2021-12-20T05:28:36.089" v="71" actId="167"/>
          <ac:picMkLst>
            <pc:docMk/>
            <pc:sldMk cId="1118461536" sldId="289"/>
            <ac:picMk id="10" creationId="{3261706A-0992-4587-A070-8C31ADBCCBA1}"/>
          </ac:picMkLst>
        </pc:picChg>
        <pc:picChg chg="add del mod ord">
          <ac:chgData name="秉謙 吳" userId="e85b75adcbedea9f" providerId="LiveId" clId="{2661871B-081F-4C38-8C92-670FD5BEE090}" dt="2021-12-20T05:28:37.311" v="72" actId="478"/>
          <ac:picMkLst>
            <pc:docMk/>
            <pc:sldMk cId="1118461536" sldId="289"/>
            <ac:picMk id="11" creationId="{56E27EA1-5892-42FD-9060-651780614875}"/>
          </ac:picMkLst>
        </pc:picChg>
      </pc:sldChg>
      <pc:sldChg chg="addSp delSp modSp new mod">
        <pc:chgData name="秉謙 吳" userId="e85b75adcbedea9f" providerId="LiveId" clId="{2661871B-081F-4C38-8C92-670FD5BEE090}" dt="2021-12-20T05:49:35.951" v="602"/>
        <pc:sldMkLst>
          <pc:docMk/>
          <pc:sldMk cId="1566592968" sldId="290"/>
        </pc:sldMkLst>
        <pc:spChg chg="mod">
          <ac:chgData name="秉謙 吳" userId="e85b75adcbedea9f" providerId="LiveId" clId="{2661871B-081F-4C38-8C92-670FD5BEE090}" dt="2021-12-20T05:31:49.266" v="193"/>
          <ac:spMkLst>
            <pc:docMk/>
            <pc:sldMk cId="1566592968" sldId="290"/>
            <ac:spMk id="2" creationId="{02E72B45-A0D9-4AB5-98EB-A3DB54846EBB}"/>
          </ac:spMkLst>
        </pc:spChg>
        <pc:spChg chg="del">
          <ac:chgData name="秉謙 吳" userId="e85b75adcbedea9f" providerId="LiveId" clId="{2661871B-081F-4C38-8C92-670FD5BEE090}" dt="2021-12-20T05:32:04.215" v="194" actId="3680"/>
          <ac:spMkLst>
            <pc:docMk/>
            <pc:sldMk cId="1566592968" sldId="290"/>
            <ac:spMk id="3" creationId="{9DB7D26E-63E9-4355-A893-E25F1337CCC2}"/>
          </ac:spMkLst>
        </pc:spChg>
        <pc:spChg chg="add del mod">
          <ac:chgData name="秉謙 吳" userId="e85b75adcbedea9f" providerId="LiveId" clId="{2661871B-081F-4C38-8C92-670FD5BEE090}" dt="2021-12-20T05:32:11.549" v="196" actId="3680"/>
          <ac:spMkLst>
            <pc:docMk/>
            <pc:sldMk cId="1566592968" sldId="290"/>
            <ac:spMk id="9" creationId="{AE8C5899-F12E-4C62-A21C-D34D4EE1237D}"/>
          </ac:spMkLst>
        </pc:spChg>
        <pc:spChg chg="add del mod">
          <ac:chgData name="秉謙 吳" userId="e85b75adcbedea9f" providerId="LiveId" clId="{2661871B-081F-4C38-8C92-670FD5BEE090}" dt="2021-12-20T05:34:37.051" v="291" actId="478"/>
          <ac:spMkLst>
            <pc:docMk/>
            <pc:sldMk cId="1566592968" sldId="290"/>
            <ac:spMk id="13" creationId="{5C4E2BDF-168E-48FF-98A4-1F3DA3435F0A}"/>
          </ac:spMkLst>
        </pc:spChg>
        <pc:spChg chg="add mod">
          <ac:chgData name="秉謙 吳" userId="e85b75adcbedea9f" providerId="LiveId" clId="{2661871B-081F-4C38-8C92-670FD5BEE090}" dt="2021-12-20T05:49:35.951" v="602"/>
          <ac:spMkLst>
            <pc:docMk/>
            <pc:sldMk cId="1566592968" sldId="290"/>
            <ac:spMk id="14" creationId="{933F2F0C-4DB2-4D9C-B57C-17F1D0D3712E}"/>
          </ac:spMkLst>
        </pc:spChg>
        <pc:graphicFrameChg chg="add del mod ord modGraphic">
          <ac:chgData name="秉謙 吳" userId="e85b75adcbedea9f" providerId="LiveId" clId="{2661871B-081F-4C38-8C92-670FD5BEE090}" dt="2021-12-20T05:32:07.608" v="195" actId="478"/>
          <ac:graphicFrameMkLst>
            <pc:docMk/>
            <pc:sldMk cId="1566592968" sldId="290"/>
            <ac:graphicFrameMk id="7" creationId="{F6D642F3-B9EF-4320-B571-743EA91DB81C}"/>
          </ac:graphicFrameMkLst>
        </pc:graphicFrameChg>
        <pc:graphicFrameChg chg="add del mod ord modGraphic">
          <ac:chgData name="秉謙 吳" userId="e85b75adcbedea9f" providerId="LiveId" clId="{2661871B-081F-4C38-8C92-670FD5BEE090}" dt="2021-12-20T05:34:35.309" v="290" actId="478"/>
          <ac:graphicFrameMkLst>
            <pc:docMk/>
            <pc:sldMk cId="1566592968" sldId="290"/>
            <ac:graphicFrameMk id="10" creationId="{E6125165-0DAA-42A6-924F-DCA7B001D27A}"/>
          </ac:graphicFrameMkLst>
        </pc:graphicFrameChg>
        <pc:graphicFrameChg chg="add mod modGraphic">
          <ac:chgData name="秉謙 吳" userId="e85b75adcbedea9f" providerId="LiveId" clId="{2661871B-081F-4C38-8C92-670FD5BEE090}" dt="2021-12-20T05:35:28.911" v="307" actId="1076"/>
          <ac:graphicFrameMkLst>
            <pc:docMk/>
            <pc:sldMk cId="1566592968" sldId="290"/>
            <ac:graphicFrameMk id="11" creationId="{DE97BD0A-A142-4295-9DB6-50204EDB248C}"/>
          </ac:graphicFrameMkLst>
        </pc:graphicFrameChg>
      </pc:sldChg>
      <pc:sldChg chg="addSp delSp modSp new mod">
        <pc:chgData name="秉謙 吳" userId="e85b75adcbedea9f" providerId="LiveId" clId="{2661871B-081F-4C38-8C92-670FD5BEE090}" dt="2021-12-20T05:58:41.785" v="818" actId="1076"/>
        <pc:sldMkLst>
          <pc:docMk/>
          <pc:sldMk cId="1203635986" sldId="291"/>
        </pc:sldMkLst>
        <pc:spChg chg="mod">
          <ac:chgData name="秉謙 吳" userId="e85b75adcbedea9f" providerId="LiveId" clId="{2661871B-081F-4C38-8C92-670FD5BEE090}" dt="2021-12-20T05:42:02.162" v="315"/>
          <ac:spMkLst>
            <pc:docMk/>
            <pc:sldMk cId="1203635986" sldId="291"/>
            <ac:spMk id="2" creationId="{5DDB3E4E-EB3F-452F-8742-3141D0989FBE}"/>
          </ac:spMkLst>
        </pc:spChg>
        <pc:spChg chg="mod">
          <ac:chgData name="秉謙 吳" userId="e85b75adcbedea9f" providerId="LiveId" clId="{2661871B-081F-4C38-8C92-670FD5BEE090}" dt="2021-12-20T05:54:41.979" v="749" actId="20577"/>
          <ac:spMkLst>
            <pc:docMk/>
            <pc:sldMk cId="1203635986" sldId="291"/>
            <ac:spMk id="3" creationId="{A701160F-F60B-4F2D-AF6F-13AC1D41E44A}"/>
          </ac:spMkLst>
        </pc:spChg>
        <pc:spChg chg="add mod">
          <ac:chgData name="秉謙 吳" userId="e85b75adcbedea9f" providerId="LiveId" clId="{2661871B-081F-4C38-8C92-670FD5BEE090}" dt="2021-12-20T05:49:29.618" v="599"/>
          <ac:spMkLst>
            <pc:docMk/>
            <pc:sldMk cId="1203635986" sldId="291"/>
            <ac:spMk id="7" creationId="{59CB1B24-6D45-436A-9132-3B7BC144739C}"/>
          </ac:spMkLst>
        </pc:spChg>
        <pc:spChg chg="add del mod">
          <ac:chgData name="秉謙 吳" userId="e85b75adcbedea9f" providerId="LiveId" clId="{2661871B-081F-4C38-8C92-670FD5BEE090}" dt="2021-12-20T05:49:56.884" v="606"/>
          <ac:spMkLst>
            <pc:docMk/>
            <pc:sldMk cId="1203635986" sldId="291"/>
            <ac:spMk id="8" creationId="{180FFEE5-2486-4C11-AA5C-559D9C5BABD5}"/>
          </ac:spMkLst>
        </pc:spChg>
        <pc:spChg chg="add mod">
          <ac:chgData name="秉謙 吳" userId="e85b75adcbedea9f" providerId="LiveId" clId="{2661871B-081F-4C38-8C92-670FD5BEE090}" dt="2021-12-20T05:58:41.785" v="818" actId="1076"/>
          <ac:spMkLst>
            <pc:docMk/>
            <pc:sldMk cId="1203635986" sldId="291"/>
            <ac:spMk id="9" creationId="{ACAD415B-7809-45EC-9220-F29E850CF6D9}"/>
          </ac:spMkLst>
        </pc:spChg>
        <pc:spChg chg="add del">
          <ac:chgData name="秉謙 吳" userId="e85b75adcbedea9f" providerId="LiveId" clId="{2661871B-081F-4C38-8C92-670FD5BEE090}" dt="2021-12-20T05:53:44.806" v="694"/>
          <ac:spMkLst>
            <pc:docMk/>
            <pc:sldMk cId="1203635986" sldId="291"/>
            <ac:spMk id="10" creationId="{189A0305-84BB-4FE2-AF91-8D63E22F1369}"/>
          </ac:spMkLst>
        </pc:spChg>
      </pc:sldChg>
      <pc:sldChg chg="addSp modSp new del mod">
        <pc:chgData name="秉謙 吳" userId="e85b75adcbedea9f" providerId="LiveId" clId="{2661871B-081F-4C38-8C92-670FD5BEE090}" dt="2021-12-20T05:57:01.958" v="809" actId="47"/>
        <pc:sldMkLst>
          <pc:docMk/>
          <pc:sldMk cId="1299374151" sldId="292"/>
        </pc:sldMkLst>
        <pc:spChg chg="mod">
          <ac:chgData name="秉謙 吳" userId="e85b75adcbedea9f" providerId="LiveId" clId="{2661871B-081F-4C38-8C92-670FD5BEE090}" dt="2021-12-20T05:56:50.042" v="808"/>
          <ac:spMkLst>
            <pc:docMk/>
            <pc:sldMk cId="1299374151" sldId="292"/>
            <ac:spMk id="2" creationId="{1C854AD1-A6F3-4253-80F2-F74DE6CE9B1C}"/>
          </ac:spMkLst>
        </pc:spChg>
        <pc:spChg chg="add mod">
          <ac:chgData name="秉謙 吳" userId="e85b75adcbedea9f" providerId="LiveId" clId="{2661871B-081F-4C38-8C92-670FD5BEE090}" dt="2021-12-20T05:49:57.853" v="607"/>
          <ac:spMkLst>
            <pc:docMk/>
            <pc:sldMk cId="1299374151" sldId="292"/>
            <ac:spMk id="7" creationId="{600CAC96-4E4E-4E43-A61C-FF6FEE8BC2E0}"/>
          </ac:spMkLst>
        </pc:spChg>
      </pc:sldChg>
      <pc:sldChg chg="addSp delSp modSp new mod">
        <pc:chgData name="秉謙 吳" userId="e85b75adcbedea9f" providerId="LiveId" clId="{2661871B-081F-4C38-8C92-670FD5BEE090}" dt="2021-12-20T06:07:48.602" v="1015" actId="6549"/>
        <pc:sldMkLst>
          <pc:docMk/>
          <pc:sldMk cId="2992461250" sldId="293"/>
        </pc:sldMkLst>
        <pc:spChg chg="mod">
          <ac:chgData name="秉謙 吳" userId="e85b75adcbedea9f" providerId="LiveId" clId="{2661871B-081F-4C38-8C92-670FD5BEE090}" dt="2021-12-20T06:00:40.453" v="821"/>
          <ac:spMkLst>
            <pc:docMk/>
            <pc:sldMk cId="2992461250" sldId="293"/>
            <ac:spMk id="2" creationId="{328971E2-290D-498E-82AB-3D39DCA1E20B}"/>
          </ac:spMkLst>
        </pc:spChg>
        <pc:spChg chg="mod">
          <ac:chgData name="秉謙 吳" userId="e85b75adcbedea9f" providerId="LiveId" clId="{2661871B-081F-4C38-8C92-670FD5BEE090}" dt="2021-12-20T06:07:48.602" v="1015" actId="6549"/>
          <ac:spMkLst>
            <pc:docMk/>
            <pc:sldMk cId="2992461250" sldId="293"/>
            <ac:spMk id="3" creationId="{2A809663-10B9-482E-B2BF-7234A457719D}"/>
          </ac:spMkLst>
        </pc:spChg>
        <pc:spChg chg="add mod">
          <ac:chgData name="秉謙 吳" userId="e85b75adcbedea9f" providerId="LiveId" clId="{2661871B-081F-4C38-8C92-670FD5BEE090}" dt="2021-12-20T05:50:05.812" v="610"/>
          <ac:spMkLst>
            <pc:docMk/>
            <pc:sldMk cId="2992461250" sldId="293"/>
            <ac:spMk id="7" creationId="{5B6E446C-BE42-4733-9E5F-F1670FA9A658}"/>
          </ac:spMkLst>
        </pc:spChg>
        <pc:spChg chg="add del">
          <ac:chgData name="秉謙 吳" userId="e85b75adcbedea9f" providerId="LiveId" clId="{2661871B-081F-4C38-8C92-670FD5BEE090}" dt="2021-12-20T06:00:39.913" v="820" actId="22"/>
          <ac:spMkLst>
            <pc:docMk/>
            <pc:sldMk cId="2992461250" sldId="293"/>
            <ac:spMk id="9" creationId="{2EC67E11-D5B9-4855-8D27-AA789B3CED6D}"/>
          </ac:spMkLst>
        </pc:spChg>
      </pc:sldChg>
      <pc:sldChg chg="addSp delSp modSp new mod">
        <pc:chgData name="秉謙 吳" userId="e85b75adcbedea9f" providerId="LiveId" clId="{2661871B-081F-4C38-8C92-670FD5BEE090}" dt="2021-12-20T06:12:05.861" v="1046"/>
        <pc:sldMkLst>
          <pc:docMk/>
          <pc:sldMk cId="4116709468" sldId="294"/>
        </pc:sldMkLst>
        <pc:spChg chg="mod">
          <ac:chgData name="秉謙 吳" userId="e85b75adcbedea9f" providerId="LiveId" clId="{2661871B-081F-4C38-8C92-670FD5BEE090}" dt="2021-12-20T06:11:27.796" v="1036"/>
          <ac:spMkLst>
            <pc:docMk/>
            <pc:sldMk cId="4116709468" sldId="294"/>
            <ac:spMk id="2" creationId="{B6D1C4FC-757C-43F7-BFAA-CCA68E22F224}"/>
          </ac:spMkLst>
        </pc:spChg>
        <pc:spChg chg="del">
          <ac:chgData name="秉謙 吳" userId="e85b75adcbedea9f" providerId="LiveId" clId="{2661871B-081F-4C38-8C92-670FD5BEE090}" dt="2021-12-20T06:11:22.261" v="1035" actId="478"/>
          <ac:spMkLst>
            <pc:docMk/>
            <pc:sldMk cId="4116709468" sldId="294"/>
            <ac:spMk id="3" creationId="{D88E5100-55EE-4638-9C5B-CA42A0F0BFE8}"/>
          </ac:spMkLst>
        </pc:spChg>
        <pc:spChg chg="add del mod">
          <ac:chgData name="秉謙 吳" userId="e85b75adcbedea9f" providerId="LiveId" clId="{2661871B-081F-4C38-8C92-670FD5BEE090}" dt="2021-12-20T05:57:42.649" v="816" actId="478"/>
          <ac:spMkLst>
            <pc:docMk/>
            <pc:sldMk cId="4116709468" sldId="294"/>
            <ac:spMk id="7" creationId="{C6B5C250-C6F9-49EE-A852-B178188495CB}"/>
          </ac:spMkLst>
        </pc:spChg>
        <pc:spChg chg="add del mod">
          <ac:chgData name="秉謙 吳" userId="e85b75adcbedea9f" providerId="LiveId" clId="{2661871B-081F-4C38-8C92-670FD5BEE090}" dt="2021-12-20T06:01:14.532" v="822" actId="478"/>
          <ac:spMkLst>
            <pc:docMk/>
            <pc:sldMk cId="4116709468" sldId="294"/>
            <ac:spMk id="8" creationId="{378FAC4A-7BE7-4284-BE7E-7540C0D96C71}"/>
          </ac:spMkLst>
        </pc:spChg>
        <pc:spChg chg="add del mod">
          <ac:chgData name="秉謙 吳" userId="e85b75adcbedea9f" providerId="LiveId" clId="{2661871B-081F-4C38-8C92-670FD5BEE090}" dt="2021-12-20T06:12:03.168" v="1045" actId="478"/>
          <ac:spMkLst>
            <pc:docMk/>
            <pc:sldMk cId="4116709468" sldId="294"/>
            <ac:spMk id="9" creationId="{9BABEE0D-AF87-478E-83C2-E7AFD1AEE762}"/>
          </ac:spMkLst>
        </pc:spChg>
        <pc:spChg chg="add mod">
          <ac:chgData name="秉謙 吳" userId="e85b75adcbedea9f" providerId="LiveId" clId="{2661871B-081F-4C38-8C92-670FD5BEE090}" dt="2021-12-20T06:12:05.861" v="1046"/>
          <ac:spMkLst>
            <pc:docMk/>
            <pc:sldMk cId="4116709468" sldId="294"/>
            <ac:spMk id="16" creationId="{5BC98C2D-C68C-44C7-B7A6-30BA32C00FF8}"/>
          </ac:spMkLst>
        </pc:spChg>
        <pc:picChg chg="add del mod">
          <ac:chgData name="秉謙 吳" userId="e85b75adcbedea9f" providerId="LiveId" clId="{2661871B-081F-4C38-8C92-670FD5BEE090}" dt="2021-12-20T06:09:05.141" v="1018" actId="478"/>
          <ac:picMkLst>
            <pc:docMk/>
            <pc:sldMk cId="4116709468" sldId="294"/>
            <ac:picMk id="11" creationId="{5BCA710A-8637-4983-A822-F7A98C46328C}"/>
          </ac:picMkLst>
        </pc:picChg>
        <pc:picChg chg="add del">
          <ac:chgData name="秉謙 吳" userId="e85b75adcbedea9f" providerId="LiveId" clId="{2661871B-081F-4C38-8C92-670FD5BEE090}" dt="2021-12-20T06:10:46.693" v="1022" actId="478"/>
          <ac:picMkLst>
            <pc:docMk/>
            <pc:sldMk cId="4116709468" sldId="294"/>
            <ac:picMk id="13" creationId="{B371871B-FC8A-4F70-831A-18592EB8BFCE}"/>
          </ac:picMkLst>
        </pc:picChg>
        <pc:picChg chg="add del mod ord">
          <ac:chgData name="秉謙 吳" userId="e85b75adcbedea9f" providerId="LiveId" clId="{2661871B-081F-4C38-8C92-670FD5BEE090}" dt="2021-12-20T06:11:53.118" v="1041" actId="1076"/>
          <ac:picMkLst>
            <pc:docMk/>
            <pc:sldMk cId="4116709468" sldId="294"/>
            <ac:picMk id="15" creationId="{AB1D28AD-ACBC-42E8-B5BD-96865AFF40EF}"/>
          </ac:picMkLst>
        </pc:picChg>
      </pc:sldChg>
      <pc:sldChg chg="addSp delSp modSp new mod">
        <pc:chgData name="秉謙 吳" userId="e85b75adcbedea9f" providerId="LiveId" clId="{2661871B-081F-4C38-8C92-670FD5BEE090}" dt="2021-12-20T06:12:08.098" v="1047"/>
        <pc:sldMkLst>
          <pc:docMk/>
          <pc:sldMk cId="1931722381" sldId="295"/>
        </pc:sldMkLst>
        <pc:spChg chg="del">
          <ac:chgData name="秉謙 吳" userId="e85b75adcbedea9f" providerId="LiveId" clId="{2661871B-081F-4C38-8C92-670FD5BEE090}" dt="2021-12-20T06:11:59.296" v="1044" actId="478"/>
          <ac:spMkLst>
            <pc:docMk/>
            <pc:sldMk cId="1931722381" sldId="295"/>
            <ac:spMk id="2" creationId="{CD04F5C2-7D4F-4121-A347-A001F4C91027}"/>
          </ac:spMkLst>
        </pc:spChg>
        <pc:spChg chg="del">
          <ac:chgData name="秉謙 吳" userId="e85b75adcbedea9f" providerId="LiveId" clId="{2661871B-081F-4C38-8C92-670FD5BEE090}" dt="2021-12-20T06:11:58.897" v="1043" actId="478"/>
          <ac:spMkLst>
            <pc:docMk/>
            <pc:sldMk cId="1931722381" sldId="295"/>
            <ac:spMk id="3" creationId="{29205FDA-AC66-46CF-80C9-DF25A2C3F5A0}"/>
          </ac:spMkLst>
        </pc:spChg>
        <pc:spChg chg="add mod">
          <ac:chgData name="秉謙 吳" userId="e85b75adcbedea9f" providerId="LiveId" clId="{2661871B-081F-4C38-8C92-670FD5BEE090}" dt="2021-12-20T06:12:08.098" v="1047"/>
          <ac:spMkLst>
            <pc:docMk/>
            <pc:sldMk cId="1931722381" sldId="295"/>
            <ac:spMk id="9" creationId="{BAC17993-F54B-48B9-85B2-57714DF84A73}"/>
          </ac:spMkLst>
        </pc:spChg>
        <pc:picChg chg="add mod">
          <ac:chgData name="秉謙 吳" userId="e85b75adcbedea9f" providerId="LiveId" clId="{2661871B-081F-4C38-8C92-670FD5BEE090}" dt="2021-12-20T06:11:56.933" v="1042" actId="1076"/>
          <ac:picMkLst>
            <pc:docMk/>
            <pc:sldMk cId="1931722381" sldId="295"/>
            <ac:picMk id="8" creationId="{4ADC4401-6A3E-4E45-9425-1FE6B8F2ACB0}"/>
          </ac:picMkLst>
        </pc:picChg>
      </pc:sldChg>
      <pc:sldChg chg="addSp modSp new mod">
        <pc:chgData name="秉謙 吳" userId="e85b75adcbedea9f" providerId="LiveId" clId="{2661871B-081F-4C38-8C92-670FD5BEE090}" dt="2021-12-20T06:25:53.657" v="1211"/>
        <pc:sldMkLst>
          <pc:docMk/>
          <pc:sldMk cId="631722280" sldId="296"/>
        </pc:sldMkLst>
        <pc:spChg chg="add mod">
          <ac:chgData name="秉謙 吳" userId="e85b75adcbedea9f" providerId="LiveId" clId="{2661871B-081F-4C38-8C92-670FD5BEE090}" dt="2021-12-20T06:25:53.657" v="1211"/>
          <ac:spMkLst>
            <pc:docMk/>
            <pc:sldMk cId="631722280" sldId="296"/>
            <ac:spMk id="11" creationId="{22DB4903-9CD2-4439-90D8-88C912BDD33F}"/>
          </ac:spMkLst>
        </pc:spChg>
        <pc:picChg chg="add mod">
          <ac:chgData name="秉謙 吳" userId="e85b75adcbedea9f" providerId="LiveId" clId="{2661871B-081F-4C38-8C92-670FD5BEE090}" dt="2021-12-20T06:25:30.914" v="1206" actId="1076"/>
          <ac:picMkLst>
            <pc:docMk/>
            <pc:sldMk cId="631722280" sldId="296"/>
            <ac:picMk id="8" creationId="{99D873B8-3239-4A7E-99E2-1C6E86D8C78C}"/>
          </ac:picMkLst>
        </pc:picChg>
        <pc:picChg chg="add mod modCrop">
          <ac:chgData name="秉謙 吳" userId="e85b75adcbedea9f" providerId="LiveId" clId="{2661871B-081F-4C38-8C92-670FD5BEE090}" dt="2021-12-20T06:25:37.660" v="1210" actId="1076"/>
          <ac:picMkLst>
            <pc:docMk/>
            <pc:sldMk cId="631722280" sldId="296"/>
            <ac:picMk id="10" creationId="{7827DA82-219F-4A3E-9C8B-FE9C6A590942}"/>
          </ac:picMkLst>
        </pc:picChg>
      </pc:sldChg>
      <pc:sldChg chg="addSp modSp new mod">
        <pc:chgData name="秉謙 吳" userId="e85b75adcbedea9f" providerId="LiveId" clId="{2661871B-081F-4C38-8C92-670FD5BEE090}" dt="2021-12-20T06:27:40.665" v="1240" actId="1076"/>
        <pc:sldMkLst>
          <pc:docMk/>
          <pc:sldMk cId="1852755443" sldId="297"/>
        </pc:sldMkLst>
        <pc:spChg chg="add mod">
          <ac:chgData name="秉謙 吳" userId="e85b75adcbedea9f" providerId="LiveId" clId="{2661871B-081F-4C38-8C92-670FD5BEE090}" dt="2021-12-20T06:26:04.717" v="1213"/>
          <ac:spMkLst>
            <pc:docMk/>
            <pc:sldMk cId="1852755443" sldId="297"/>
            <ac:spMk id="7" creationId="{EC7D5B83-A6A3-4EE5-BFBA-71A2A064B92A}"/>
          </ac:spMkLst>
        </pc:spChg>
        <pc:picChg chg="add mod">
          <ac:chgData name="秉謙 吳" userId="e85b75adcbedea9f" providerId="LiveId" clId="{2661871B-081F-4C38-8C92-670FD5BEE090}" dt="2021-12-20T06:27:40.665" v="1240" actId="1076"/>
          <ac:picMkLst>
            <pc:docMk/>
            <pc:sldMk cId="1852755443" sldId="297"/>
            <ac:picMk id="9" creationId="{D12ACD3B-D46D-408F-A6DE-E4B37D24B380}"/>
          </ac:picMkLst>
        </pc:picChg>
      </pc:sldChg>
      <pc:sldChg chg="addSp modSp new mod ord">
        <pc:chgData name="秉謙 吳" userId="e85b75adcbedea9f" providerId="LiveId" clId="{2661871B-081F-4C38-8C92-670FD5BEE090}" dt="2021-12-20T06:28:35.740" v="1245"/>
        <pc:sldMkLst>
          <pc:docMk/>
          <pc:sldMk cId="3905276465" sldId="298"/>
        </pc:sldMkLst>
        <pc:picChg chg="add mod">
          <ac:chgData name="秉謙 吳" userId="e85b75adcbedea9f" providerId="LiveId" clId="{2661871B-081F-4C38-8C92-670FD5BEE090}" dt="2021-12-20T06:28:32.251" v="1243" actId="1076"/>
          <ac:picMkLst>
            <pc:docMk/>
            <pc:sldMk cId="3905276465" sldId="298"/>
            <ac:picMk id="8" creationId="{D3C55080-5A06-4781-9494-AA4AF5A8B9A1}"/>
          </ac:picMkLst>
        </pc:picChg>
      </pc:sldChg>
    </pc:docChg>
  </pc:docChgLst>
  <pc:docChgLst>
    <pc:chgData name="秉謙 吳" userId="e85b75adcbedea9f" providerId="LiveId" clId="{BD9722EE-19D6-4603-A8D3-49B9F3BAF61F}"/>
    <pc:docChg chg="undo custSel addSld delSld modSld sldOrd">
      <pc:chgData name="秉謙 吳" userId="e85b75adcbedea9f" providerId="LiveId" clId="{BD9722EE-19D6-4603-A8D3-49B9F3BAF61F}" dt="2021-12-11T08:39:38.022" v="650" actId="1076"/>
      <pc:docMkLst>
        <pc:docMk/>
      </pc:docMkLst>
      <pc:sldChg chg="addSp delSp modSp mod">
        <pc:chgData name="秉謙 吳" userId="e85b75adcbedea9f" providerId="LiveId" clId="{BD9722EE-19D6-4603-A8D3-49B9F3BAF61F}" dt="2021-12-11T08:25:20.670" v="435" actId="1076"/>
        <pc:sldMkLst>
          <pc:docMk/>
          <pc:sldMk cId="1752200732" sldId="258"/>
        </pc:sldMkLst>
        <pc:spChg chg="del mod">
          <ac:chgData name="秉謙 吳" userId="e85b75adcbedea9f" providerId="LiveId" clId="{BD9722EE-19D6-4603-A8D3-49B9F3BAF61F}" dt="2021-12-11T08:24:34.802" v="427" actId="478"/>
          <ac:spMkLst>
            <pc:docMk/>
            <pc:sldMk cId="1752200732" sldId="258"/>
            <ac:spMk id="2" creationId="{71805431-0A6C-43EF-BCFA-F4ED7CCFFD08}"/>
          </ac:spMkLst>
        </pc:spChg>
        <pc:spChg chg="mod">
          <ac:chgData name="秉謙 吳" userId="e85b75adcbedea9f" providerId="LiveId" clId="{BD9722EE-19D6-4603-A8D3-49B9F3BAF61F}" dt="2021-12-11T08:25:20.670" v="435" actId="1076"/>
          <ac:spMkLst>
            <pc:docMk/>
            <pc:sldMk cId="1752200732" sldId="258"/>
            <ac:spMk id="3" creationId="{0B36D25C-4BB5-4F34-A0E2-F7CFA04CA97F}"/>
          </ac:spMkLst>
        </pc:spChg>
        <pc:spChg chg="add mod ord">
          <ac:chgData name="秉謙 吳" userId="e85b75adcbedea9f" providerId="LiveId" clId="{BD9722EE-19D6-4603-A8D3-49B9F3BAF61F}" dt="2021-12-11T08:24:36.917" v="428"/>
          <ac:spMkLst>
            <pc:docMk/>
            <pc:sldMk cId="1752200732" sldId="258"/>
            <ac:spMk id="8" creationId="{6089F48D-FA8B-46B7-BC4B-6802674E3702}"/>
          </ac:spMkLst>
        </pc:spChg>
      </pc:sldChg>
      <pc:sldChg chg="modSp mod">
        <pc:chgData name="秉謙 吳" userId="e85b75adcbedea9f" providerId="LiveId" clId="{BD9722EE-19D6-4603-A8D3-49B9F3BAF61F}" dt="2021-12-11T07:58:32.549" v="384" actId="404"/>
        <pc:sldMkLst>
          <pc:docMk/>
          <pc:sldMk cId="3885580473" sldId="259"/>
        </pc:sldMkLst>
        <pc:spChg chg="mod">
          <ac:chgData name="秉謙 吳" userId="e85b75adcbedea9f" providerId="LiveId" clId="{BD9722EE-19D6-4603-A8D3-49B9F3BAF61F}" dt="2021-12-11T07:58:32.549" v="384" actId="404"/>
          <ac:spMkLst>
            <pc:docMk/>
            <pc:sldMk cId="3885580473" sldId="259"/>
            <ac:spMk id="3" creationId="{CC023658-13EF-4882-90D5-ABCFFA4BD13A}"/>
          </ac:spMkLst>
        </pc:spChg>
      </pc:sldChg>
      <pc:sldChg chg="addSp delSp modSp del mod">
        <pc:chgData name="秉謙 吳" userId="e85b75adcbedea9f" providerId="LiveId" clId="{BD9722EE-19D6-4603-A8D3-49B9F3BAF61F}" dt="2021-12-11T08:32:39.285" v="581" actId="47"/>
        <pc:sldMkLst>
          <pc:docMk/>
          <pc:sldMk cId="1894497776" sldId="260"/>
        </pc:sldMkLst>
        <pc:spChg chg="add del mod">
          <ac:chgData name="秉謙 吳" userId="e85b75adcbedea9f" providerId="LiveId" clId="{BD9722EE-19D6-4603-A8D3-49B9F3BAF61F}" dt="2021-12-11T07:26:05.217" v="1"/>
          <ac:spMkLst>
            <pc:docMk/>
            <pc:sldMk cId="1894497776" sldId="260"/>
            <ac:spMk id="7" creationId="{F95FC660-1A81-40CD-AAEF-C089EA27F5C7}"/>
          </ac:spMkLst>
        </pc:spChg>
        <pc:picChg chg="del">
          <ac:chgData name="秉謙 吳" userId="e85b75adcbedea9f" providerId="LiveId" clId="{BD9722EE-19D6-4603-A8D3-49B9F3BAF61F}" dt="2021-12-11T07:25:59.150" v="0" actId="478"/>
          <ac:picMkLst>
            <pc:docMk/>
            <pc:sldMk cId="1894497776" sldId="260"/>
            <ac:picMk id="8" creationId="{658D77EB-5FB8-4CA3-930B-BC9C060F6703}"/>
          </ac:picMkLst>
        </pc:picChg>
        <pc:picChg chg="add mod">
          <ac:chgData name="秉謙 吳" userId="e85b75adcbedea9f" providerId="LiveId" clId="{BD9722EE-19D6-4603-A8D3-49B9F3BAF61F}" dt="2021-12-11T08:25:13.740" v="433" actId="14100"/>
          <ac:picMkLst>
            <pc:docMk/>
            <pc:sldMk cId="1894497776" sldId="260"/>
            <ac:picMk id="11" creationId="{42B889DA-4456-4332-807C-61918C8686AF}"/>
          </ac:picMkLst>
        </pc:picChg>
      </pc:sldChg>
      <pc:sldChg chg="del">
        <pc:chgData name="秉謙 吳" userId="e85b75adcbedea9f" providerId="LiveId" clId="{BD9722EE-19D6-4603-A8D3-49B9F3BAF61F}" dt="2021-12-11T07:26:31.901" v="6" actId="47"/>
        <pc:sldMkLst>
          <pc:docMk/>
          <pc:sldMk cId="536263900" sldId="261"/>
        </pc:sldMkLst>
      </pc:sldChg>
      <pc:sldChg chg="modSp mod">
        <pc:chgData name="秉謙 吳" userId="e85b75adcbedea9f" providerId="LiveId" clId="{BD9722EE-19D6-4603-A8D3-49B9F3BAF61F}" dt="2021-12-11T08:33:23.001" v="596" actId="20577"/>
        <pc:sldMkLst>
          <pc:docMk/>
          <pc:sldMk cId="2458481724" sldId="262"/>
        </pc:sldMkLst>
        <pc:spChg chg="mod">
          <ac:chgData name="秉謙 吳" userId="e85b75adcbedea9f" providerId="LiveId" clId="{BD9722EE-19D6-4603-A8D3-49B9F3BAF61F}" dt="2021-12-11T08:33:23.001" v="596" actId="20577"/>
          <ac:spMkLst>
            <pc:docMk/>
            <pc:sldMk cId="2458481724" sldId="262"/>
            <ac:spMk id="3" creationId="{1BBA0D70-A31A-4F6C-A34E-74AAF6F984DA}"/>
          </ac:spMkLst>
        </pc:spChg>
      </pc:sldChg>
      <pc:sldChg chg="delSp modSp mod delAnim modAnim">
        <pc:chgData name="秉謙 吳" userId="e85b75adcbedea9f" providerId="LiveId" clId="{BD9722EE-19D6-4603-A8D3-49B9F3BAF61F}" dt="2021-12-11T07:35:35.562" v="311" actId="20577"/>
        <pc:sldMkLst>
          <pc:docMk/>
          <pc:sldMk cId="689202995" sldId="263"/>
        </pc:sldMkLst>
        <pc:graphicFrameChg chg="mod modGraphic">
          <ac:chgData name="秉謙 吳" userId="e85b75adcbedea9f" providerId="LiveId" clId="{BD9722EE-19D6-4603-A8D3-49B9F3BAF61F}" dt="2021-12-11T07:35:35.562" v="311" actId="20577"/>
          <ac:graphicFrameMkLst>
            <pc:docMk/>
            <pc:sldMk cId="689202995" sldId="263"/>
            <ac:graphicFrameMk id="10" creationId="{785C6FF9-EF2D-4386-B2AC-B0AE2F826C4B}"/>
          </ac:graphicFrameMkLst>
        </pc:graphicFrameChg>
        <pc:picChg chg="del mod">
          <ac:chgData name="秉謙 吳" userId="e85b75adcbedea9f" providerId="LiveId" clId="{BD9722EE-19D6-4603-A8D3-49B9F3BAF61F}" dt="2021-12-11T07:30:12.322" v="132" actId="21"/>
          <ac:picMkLst>
            <pc:docMk/>
            <pc:sldMk cId="689202995" sldId="263"/>
            <ac:picMk id="20" creationId="{2BC260CA-4684-47C3-8572-3736BBE0079D}"/>
          </ac:picMkLst>
        </pc:picChg>
      </pc:sldChg>
      <pc:sldChg chg="modSp mod">
        <pc:chgData name="秉謙 吳" userId="e85b75adcbedea9f" providerId="LiveId" clId="{BD9722EE-19D6-4603-A8D3-49B9F3BAF61F}" dt="2021-12-11T07:29:46.120" v="125" actId="20577"/>
        <pc:sldMkLst>
          <pc:docMk/>
          <pc:sldMk cId="4253033182" sldId="265"/>
        </pc:sldMkLst>
        <pc:graphicFrameChg chg="modGraphic">
          <ac:chgData name="秉謙 吳" userId="e85b75adcbedea9f" providerId="LiveId" clId="{BD9722EE-19D6-4603-A8D3-49B9F3BAF61F}" dt="2021-12-11T07:29:46.120" v="125" actId="20577"/>
          <ac:graphicFrameMkLst>
            <pc:docMk/>
            <pc:sldMk cId="4253033182" sldId="265"/>
            <ac:graphicFrameMk id="7" creationId="{969BDEAE-099E-40FD-AD88-5D8C87D8401A}"/>
          </ac:graphicFrameMkLst>
        </pc:graphicFrameChg>
        <pc:graphicFrameChg chg="mod modGraphic">
          <ac:chgData name="秉謙 吳" userId="e85b75adcbedea9f" providerId="LiveId" clId="{BD9722EE-19D6-4603-A8D3-49B9F3BAF61F}" dt="2021-12-11T07:29:20.932" v="83" actId="20577"/>
          <ac:graphicFrameMkLst>
            <pc:docMk/>
            <pc:sldMk cId="4253033182" sldId="265"/>
            <ac:graphicFrameMk id="8" creationId="{35B18463-864F-4444-9D5F-85D745B98A5C}"/>
          </ac:graphicFrameMkLst>
        </pc:graphicFrameChg>
      </pc:sldChg>
      <pc:sldChg chg="addSp delSp modSp mod">
        <pc:chgData name="秉謙 吳" userId="e85b75adcbedea9f" providerId="LiveId" clId="{BD9722EE-19D6-4603-A8D3-49B9F3BAF61F}" dt="2021-12-11T08:00:44.560" v="411" actId="1076"/>
        <pc:sldMkLst>
          <pc:docMk/>
          <pc:sldMk cId="3323349779" sldId="266"/>
        </pc:sldMkLst>
        <pc:spChg chg="add del mod">
          <ac:chgData name="秉謙 吳" userId="e85b75adcbedea9f" providerId="LiveId" clId="{BD9722EE-19D6-4603-A8D3-49B9F3BAF61F}" dt="2021-12-11T07:35:56.638" v="313"/>
          <ac:spMkLst>
            <pc:docMk/>
            <pc:sldMk cId="3323349779" sldId="266"/>
            <ac:spMk id="7" creationId="{61E7B7D4-2429-4B41-B542-999D43BF8FD4}"/>
          </ac:spMkLst>
        </pc:spChg>
        <pc:picChg chg="add mod">
          <ac:chgData name="秉謙 吳" userId="e85b75adcbedea9f" providerId="LiveId" clId="{BD9722EE-19D6-4603-A8D3-49B9F3BAF61F}" dt="2021-12-11T08:00:44.560" v="411" actId="1076"/>
          <ac:picMkLst>
            <pc:docMk/>
            <pc:sldMk cId="3323349779" sldId="266"/>
            <ac:picMk id="9" creationId="{B8924013-C393-4205-9297-E972BF089902}"/>
          </ac:picMkLst>
        </pc:picChg>
        <pc:picChg chg="del">
          <ac:chgData name="秉謙 吳" userId="e85b75adcbedea9f" providerId="LiveId" clId="{BD9722EE-19D6-4603-A8D3-49B9F3BAF61F}" dt="2021-12-11T07:35:51.643" v="312" actId="478"/>
          <ac:picMkLst>
            <pc:docMk/>
            <pc:sldMk cId="3323349779" sldId="266"/>
            <ac:picMk id="19" creationId="{7C7ED857-AD52-4051-A7FF-B998F8025AA4}"/>
          </ac:picMkLst>
        </pc:picChg>
      </pc:sldChg>
      <pc:sldChg chg="addSp delSp modSp mod">
        <pc:chgData name="秉謙 吳" userId="e85b75adcbedea9f" providerId="LiveId" clId="{BD9722EE-19D6-4603-A8D3-49B9F3BAF61F}" dt="2021-12-11T08:39:23.995" v="643" actId="14100"/>
        <pc:sldMkLst>
          <pc:docMk/>
          <pc:sldMk cId="1232710066" sldId="267"/>
        </pc:sldMkLst>
        <pc:spChg chg="add del mod">
          <ac:chgData name="秉謙 吳" userId="e85b75adcbedea9f" providerId="LiveId" clId="{BD9722EE-19D6-4603-A8D3-49B9F3BAF61F}" dt="2021-12-11T07:36:23.192" v="318"/>
          <ac:spMkLst>
            <pc:docMk/>
            <pc:sldMk cId="1232710066" sldId="267"/>
            <ac:spMk id="3" creationId="{B0F17C60-9701-40E4-9012-063998D879E5}"/>
          </ac:spMkLst>
        </pc:spChg>
        <pc:spChg chg="add del mod">
          <ac:chgData name="秉謙 吳" userId="e85b75adcbedea9f" providerId="LiveId" clId="{BD9722EE-19D6-4603-A8D3-49B9F3BAF61F}" dt="2021-12-11T08:39:15.999" v="638"/>
          <ac:spMkLst>
            <pc:docMk/>
            <pc:sldMk cId="1232710066" sldId="267"/>
            <ac:spMk id="10" creationId="{6FCA97FB-84EE-43E7-96B5-786AA3E500F7}"/>
          </ac:spMkLst>
        </pc:spChg>
        <pc:picChg chg="add del mod">
          <ac:chgData name="秉謙 吳" userId="e85b75adcbedea9f" providerId="LiveId" clId="{BD9722EE-19D6-4603-A8D3-49B9F3BAF61F}" dt="2021-12-11T08:39:11.043" v="637" actId="478"/>
          <ac:picMkLst>
            <pc:docMk/>
            <pc:sldMk cId="1232710066" sldId="267"/>
            <ac:picMk id="8" creationId="{47809E06-3AC8-407F-949D-0F1FAC93E4AE}"/>
          </ac:picMkLst>
        </pc:picChg>
        <pc:picChg chg="add mod">
          <ac:chgData name="秉謙 吳" userId="e85b75adcbedea9f" providerId="LiveId" clId="{BD9722EE-19D6-4603-A8D3-49B9F3BAF61F}" dt="2021-12-11T08:39:23.995" v="643" actId="14100"/>
          <ac:picMkLst>
            <pc:docMk/>
            <pc:sldMk cId="1232710066" sldId="267"/>
            <ac:picMk id="12" creationId="{1A3250EC-17A3-4AE6-BE47-AF28515C7EBB}"/>
          </ac:picMkLst>
        </pc:picChg>
        <pc:picChg chg="del">
          <ac:chgData name="秉謙 吳" userId="e85b75adcbedea9f" providerId="LiveId" clId="{BD9722EE-19D6-4603-A8D3-49B9F3BAF61F}" dt="2021-12-11T07:36:20.639" v="317" actId="478"/>
          <ac:picMkLst>
            <pc:docMk/>
            <pc:sldMk cId="1232710066" sldId="267"/>
            <ac:picMk id="20" creationId="{822B7CB0-E3B4-435E-A6DD-ECD010EF0ED6}"/>
          </ac:picMkLst>
        </pc:picChg>
      </pc:sldChg>
      <pc:sldChg chg="addSp delSp modSp mod">
        <pc:chgData name="秉謙 吳" userId="e85b75adcbedea9f" providerId="LiveId" clId="{BD9722EE-19D6-4603-A8D3-49B9F3BAF61F}" dt="2021-12-11T08:01:00.410" v="416" actId="1076"/>
        <pc:sldMkLst>
          <pc:docMk/>
          <pc:sldMk cId="3680342687" sldId="268"/>
        </pc:sldMkLst>
        <pc:spChg chg="del">
          <ac:chgData name="秉謙 吳" userId="e85b75adcbedea9f" providerId="LiveId" clId="{BD9722EE-19D6-4603-A8D3-49B9F3BAF61F}" dt="2021-12-11T07:37:37.220" v="347" actId="478"/>
          <ac:spMkLst>
            <pc:docMk/>
            <pc:sldMk cId="3680342687" sldId="268"/>
            <ac:spMk id="2" creationId="{BB4988D4-EEBF-43F2-B483-6E8DE52382D3}"/>
          </ac:spMkLst>
        </pc:spChg>
        <pc:spChg chg="add del mod">
          <ac:chgData name="秉謙 吳" userId="e85b75adcbedea9f" providerId="LiveId" clId="{BD9722EE-19D6-4603-A8D3-49B9F3BAF61F}" dt="2021-12-11T07:37:39.653" v="348" actId="478"/>
          <ac:spMkLst>
            <pc:docMk/>
            <pc:sldMk cId="3680342687" sldId="268"/>
            <ac:spMk id="7" creationId="{3D06A8FE-1675-49A7-AA19-4526927A048E}"/>
          </ac:spMkLst>
        </pc:spChg>
        <pc:picChg chg="add mod">
          <ac:chgData name="秉謙 吳" userId="e85b75adcbedea9f" providerId="LiveId" clId="{BD9722EE-19D6-4603-A8D3-49B9F3BAF61F}" dt="2021-12-11T08:01:00.410" v="416" actId="1076"/>
          <ac:picMkLst>
            <pc:docMk/>
            <pc:sldMk cId="3680342687" sldId="268"/>
            <ac:picMk id="9" creationId="{4D6887A3-F56F-4373-AF66-C18527BB6904}"/>
          </ac:picMkLst>
        </pc:picChg>
        <pc:picChg chg="del">
          <ac:chgData name="秉謙 吳" userId="e85b75adcbedea9f" providerId="LiveId" clId="{BD9722EE-19D6-4603-A8D3-49B9F3BAF61F}" dt="2021-12-11T07:37:33.828" v="346" actId="478"/>
          <ac:picMkLst>
            <pc:docMk/>
            <pc:sldMk cId="3680342687" sldId="268"/>
            <ac:picMk id="16" creationId="{46D7597C-8191-4FB7-9F76-B9F76E8DD986}"/>
          </ac:picMkLst>
        </pc:picChg>
      </pc:sldChg>
      <pc:sldChg chg="delSp modSp add del mod">
        <pc:chgData name="秉謙 吳" userId="e85b75adcbedea9f" providerId="LiveId" clId="{BD9722EE-19D6-4603-A8D3-49B9F3BAF61F}" dt="2021-12-11T07:59:51.903" v="396" actId="1076"/>
        <pc:sldMkLst>
          <pc:docMk/>
          <pc:sldMk cId="3566206446" sldId="269"/>
        </pc:sldMkLst>
        <pc:spChg chg="del">
          <ac:chgData name="秉謙 吳" userId="e85b75adcbedea9f" providerId="LiveId" clId="{BD9722EE-19D6-4603-A8D3-49B9F3BAF61F}" dt="2021-12-11T07:56:03.112" v="374" actId="478"/>
          <ac:spMkLst>
            <pc:docMk/>
            <pc:sldMk cId="3566206446" sldId="269"/>
            <ac:spMk id="2" creationId="{C36C1136-5AB4-43A2-A361-3EB380059B04}"/>
          </ac:spMkLst>
        </pc:spChg>
        <pc:spChg chg="del">
          <ac:chgData name="秉謙 吳" userId="e85b75adcbedea9f" providerId="LiveId" clId="{BD9722EE-19D6-4603-A8D3-49B9F3BAF61F}" dt="2021-12-11T07:56:03.793" v="375" actId="478"/>
          <ac:spMkLst>
            <pc:docMk/>
            <pc:sldMk cId="3566206446" sldId="269"/>
            <ac:spMk id="3" creationId="{64D19ABA-4FF7-4528-BF67-F2E4D9B7D6D3}"/>
          </ac:spMkLst>
        </pc:spChg>
        <pc:picChg chg="mod">
          <ac:chgData name="秉謙 吳" userId="e85b75adcbedea9f" providerId="LiveId" clId="{BD9722EE-19D6-4603-A8D3-49B9F3BAF61F}" dt="2021-12-11T07:59:51.903" v="396" actId="1076"/>
          <ac:picMkLst>
            <pc:docMk/>
            <pc:sldMk cId="3566206446" sldId="269"/>
            <ac:picMk id="8" creationId="{A6A47118-53C5-41E2-8ACC-6C2CAB7540B6}"/>
          </ac:picMkLst>
        </pc:picChg>
      </pc:sldChg>
      <pc:sldChg chg="addSp delSp modSp add del mod">
        <pc:chgData name="秉謙 吳" userId="e85b75adcbedea9f" providerId="LiveId" clId="{BD9722EE-19D6-4603-A8D3-49B9F3BAF61F}" dt="2021-12-11T08:32:32.632" v="580" actId="1076"/>
        <pc:sldMkLst>
          <pc:docMk/>
          <pc:sldMk cId="82534417" sldId="270"/>
        </pc:sldMkLst>
        <pc:spChg chg="mod">
          <ac:chgData name="秉謙 吳" userId="e85b75adcbedea9f" providerId="LiveId" clId="{BD9722EE-19D6-4603-A8D3-49B9F3BAF61F}" dt="2021-12-11T08:32:06.492" v="574"/>
          <ac:spMkLst>
            <pc:docMk/>
            <pc:sldMk cId="82534417" sldId="270"/>
            <ac:spMk id="2" creationId="{40AFC2E8-5F99-4ED8-8F9E-8DDDEAB091F2}"/>
          </ac:spMkLst>
        </pc:spChg>
        <pc:spChg chg="mod ord">
          <ac:chgData name="秉謙 吳" userId="e85b75adcbedea9f" providerId="LiveId" clId="{BD9722EE-19D6-4603-A8D3-49B9F3BAF61F}" dt="2021-12-11T08:32:32.632" v="580" actId="1076"/>
          <ac:spMkLst>
            <pc:docMk/>
            <pc:sldMk cId="82534417" sldId="270"/>
            <ac:spMk id="11" creationId="{161493D4-3849-4B16-875B-34A896886106}"/>
          </ac:spMkLst>
        </pc:spChg>
        <pc:graphicFrameChg chg="del mod modGraphic">
          <ac:chgData name="秉謙 吳" userId="e85b75adcbedea9f" providerId="LiveId" clId="{BD9722EE-19D6-4603-A8D3-49B9F3BAF61F}" dt="2021-12-11T08:31:25.555" v="561" actId="478"/>
          <ac:graphicFrameMkLst>
            <pc:docMk/>
            <pc:sldMk cId="82534417" sldId="270"/>
            <ac:graphicFrameMk id="8" creationId="{0798F143-01F3-447C-A164-8ECD097D653C}"/>
          </ac:graphicFrameMkLst>
        </pc:graphicFrameChg>
        <pc:picChg chg="add mod">
          <ac:chgData name="秉謙 吳" userId="e85b75adcbedea9f" providerId="LiveId" clId="{BD9722EE-19D6-4603-A8D3-49B9F3BAF61F}" dt="2021-12-11T08:32:11.805" v="576" actId="1076"/>
          <ac:picMkLst>
            <pc:docMk/>
            <pc:sldMk cId="82534417" sldId="270"/>
            <ac:picMk id="7" creationId="{54258D4E-7F37-4370-B990-3688FACDB6E3}"/>
          </ac:picMkLst>
        </pc:picChg>
      </pc:sldChg>
      <pc:sldChg chg="delSp modSp add del mod">
        <pc:chgData name="秉謙 吳" userId="e85b75adcbedea9f" providerId="LiveId" clId="{BD9722EE-19D6-4603-A8D3-49B9F3BAF61F}" dt="2021-12-11T08:00:04.871" v="400" actId="1076"/>
        <pc:sldMkLst>
          <pc:docMk/>
          <pc:sldMk cId="1201723000" sldId="271"/>
        </pc:sldMkLst>
        <pc:spChg chg="del">
          <ac:chgData name="秉謙 吳" userId="e85b75adcbedea9f" providerId="LiveId" clId="{BD9722EE-19D6-4603-A8D3-49B9F3BAF61F}" dt="2021-12-11T07:56:13.255" v="378" actId="478"/>
          <ac:spMkLst>
            <pc:docMk/>
            <pc:sldMk cId="1201723000" sldId="271"/>
            <ac:spMk id="2" creationId="{8193F840-D4DA-415D-8F18-5B3AFB138E0E}"/>
          </ac:spMkLst>
        </pc:spChg>
        <pc:spChg chg="del">
          <ac:chgData name="秉謙 吳" userId="e85b75adcbedea9f" providerId="LiveId" clId="{BD9722EE-19D6-4603-A8D3-49B9F3BAF61F}" dt="2021-12-11T07:56:13.858" v="379" actId="478"/>
          <ac:spMkLst>
            <pc:docMk/>
            <pc:sldMk cId="1201723000" sldId="271"/>
            <ac:spMk id="10" creationId="{41599977-9253-414B-8A4A-029638E79196}"/>
          </ac:spMkLst>
        </pc:spChg>
        <pc:picChg chg="mod">
          <ac:chgData name="秉謙 吳" userId="e85b75adcbedea9f" providerId="LiveId" clId="{BD9722EE-19D6-4603-A8D3-49B9F3BAF61F}" dt="2021-12-11T08:00:04.871" v="400" actId="1076"/>
          <ac:picMkLst>
            <pc:docMk/>
            <pc:sldMk cId="1201723000" sldId="271"/>
            <ac:picMk id="12" creationId="{96E0CFFC-7F4C-4A26-864B-0549867E14CA}"/>
          </ac:picMkLst>
        </pc:picChg>
      </pc:sldChg>
      <pc:sldChg chg="delSp modSp add del mod">
        <pc:chgData name="秉謙 吳" userId="e85b75adcbedea9f" providerId="LiveId" clId="{BD9722EE-19D6-4603-A8D3-49B9F3BAF61F}" dt="2021-12-11T07:59:59.946" v="398" actId="1076"/>
        <pc:sldMkLst>
          <pc:docMk/>
          <pc:sldMk cId="2817627056" sldId="272"/>
        </pc:sldMkLst>
        <pc:spChg chg="del">
          <ac:chgData name="秉謙 吳" userId="e85b75adcbedea9f" providerId="LiveId" clId="{BD9722EE-19D6-4603-A8D3-49B9F3BAF61F}" dt="2021-12-11T07:56:11.276" v="376" actId="478"/>
          <ac:spMkLst>
            <pc:docMk/>
            <pc:sldMk cId="2817627056" sldId="272"/>
            <ac:spMk id="2" creationId="{C86E6E12-9489-44B5-BCA7-FEF9DD3ADB5B}"/>
          </ac:spMkLst>
        </pc:spChg>
        <pc:spChg chg="del">
          <ac:chgData name="秉謙 吳" userId="e85b75adcbedea9f" providerId="LiveId" clId="{BD9722EE-19D6-4603-A8D3-49B9F3BAF61F}" dt="2021-12-11T07:56:12.164" v="377" actId="478"/>
          <ac:spMkLst>
            <pc:docMk/>
            <pc:sldMk cId="2817627056" sldId="272"/>
            <ac:spMk id="3" creationId="{940B82A8-1A40-4408-BBB8-D6ECF4E96E1F}"/>
          </ac:spMkLst>
        </pc:spChg>
        <pc:picChg chg="mod">
          <ac:chgData name="秉謙 吳" userId="e85b75adcbedea9f" providerId="LiveId" clId="{BD9722EE-19D6-4603-A8D3-49B9F3BAF61F}" dt="2021-12-11T07:59:59.946" v="398" actId="1076"/>
          <ac:picMkLst>
            <pc:docMk/>
            <pc:sldMk cId="2817627056" sldId="272"/>
            <ac:picMk id="8" creationId="{F9FC7A2B-1766-4218-93FC-69D1E54E2465}"/>
          </ac:picMkLst>
        </pc:picChg>
      </pc:sldChg>
      <pc:sldChg chg="delSp modSp add del mod">
        <pc:chgData name="秉謙 吳" userId="e85b75adcbedea9f" providerId="LiveId" clId="{BD9722EE-19D6-4603-A8D3-49B9F3BAF61F}" dt="2021-12-11T08:00:11.352" v="402" actId="1076"/>
        <pc:sldMkLst>
          <pc:docMk/>
          <pc:sldMk cId="263210899" sldId="273"/>
        </pc:sldMkLst>
        <pc:spChg chg="del">
          <ac:chgData name="秉謙 吳" userId="e85b75adcbedea9f" providerId="LiveId" clId="{BD9722EE-19D6-4603-A8D3-49B9F3BAF61F}" dt="2021-12-11T07:56:14.937" v="380" actId="478"/>
          <ac:spMkLst>
            <pc:docMk/>
            <pc:sldMk cId="263210899" sldId="273"/>
            <ac:spMk id="2" creationId="{533E4C7B-0A60-45F0-8FEA-3D052DDB6CC1}"/>
          </ac:spMkLst>
        </pc:spChg>
        <pc:spChg chg="del">
          <ac:chgData name="秉謙 吳" userId="e85b75adcbedea9f" providerId="LiveId" clId="{BD9722EE-19D6-4603-A8D3-49B9F3BAF61F}" dt="2021-12-11T07:56:15.562" v="381" actId="478"/>
          <ac:spMkLst>
            <pc:docMk/>
            <pc:sldMk cId="263210899" sldId="273"/>
            <ac:spMk id="3" creationId="{978ED55F-E6CD-4927-8A42-3DBBB85A4A5F}"/>
          </ac:spMkLst>
        </pc:spChg>
        <pc:picChg chg="mod">
          <ac:chgData name="秉謙 吳" userId="e85b75adcbedea9f" providerId="LiveId" clId="{BD9722EE-19D6-4603-A8D3-49B9F3BAF61F}" dt="2021-12-11T08:00:11.352" v="402" actId="1076"/>
          <ac:picMkLst>
            <pc:docMk/>
            <pc:sldMk cId="263210899" sldId="273"/>
            <ac:picMk id="8" creationId="{1E3B2CF7-45D4-4719-ACC3-9D65DC15F25B}"/>
          </ac:picMkLst>
        </pc:picChg>
      </pc:sldChg>
      <pc:sldChg chg="addSp delSp modSp mod ord">
        <pc:chgData name="秉謙 吳" userId="e85b75adcbedea9f" providerId="LiveId" clId="{BD9722EE-19D6-4603-A8D3-49B9F3BAF61F}" dt="2021-12-11T08:35:33.192" v="636"/>
        <pc:sldMkLst>
          <pc:docMk/>
          <pc:sldMk cId="4132087487" sldId="274"/>
        </pc:sldMkLst>
        <pc:spChg chg="del mod">
          <ac:chgData name="秉謙 吳" userId="e85b75adcbedea9f" providerId="LiveId" clId="{BD9722EE-19D6-4603-A8D3-49B9F3BAF61F}" dt="2021-12-11T08:35:31.382" v="635" actId="478"/>
          <ac:spMkLst>
            <pc:docMk/>
            <pc:sldMk cId="4132087487" sldId="274"/>
            <ac:spMk id="2" creationId="{E7939EC4-72E4-4425-BAE7-7E2739B137E4}"/>
          </ac:spMkLst>
        </pc:spChg>
        <pc:spChg chg="mod">
          <ac:chgData name="秉謙 吳" userId="e85b75adcbedea9f" providerId="LiveId" clId="{BD9722EE-19D6-4603-A8D3-49B9F3BAF61F}" dt="2021-12-11T07:36:42.551" v="321" actId="6549"/>
          <ac:spMkLst>
            <pc:docMk/>
            <pc:sldMk cId="4132087487" sldId="274"/>
            <ac:spMk id="3" creationId="{D9DDC554-F75F-4F2D-A174-7A35A2E11ADE}"/>
          </ac:spMkLst>
        </pc:spChg>
        <pc:spChg chg="add mod">
          <ac:chgData name="秉謙 吳" userId="e85b75adcbedea9f" providerId="LiveId" clId="{BD9722EE-19D6-4603-A8D3-49B9F3BAF61F}" dt="2021-12-11T08:35:04.774" v="631" actId="1076"/>
          <ac:spMkLst>
            <pc:docMk/>
            <pc:sldMk cId="4132087487" sldId="274"/>
            <ac:spMk id="12" creationId="{E79177E6-B09F-4261-B438-1347C45B3BAB}"/>
          </ac:spMkLst>
        </pc:spChg>
        <pc:spChg chg="add mod ord">
          <ac:chgData name="秉謙 吳" userId="e85b75adcbedea9f" providerId="LiveId" clId="{BD9722EE-19D6-4603-A8D3-49B9F3BAF61F}" dt="2021-12-11T08:35:33.192" v="636"/>
          <ac:spMkLst>
            <pc:docMk/>
            <pc:sldMk cId="4132087487" sldId="274"/>
            <ac:spMk id="13" creationId="{F2745A18-0978-4990-9D55-9F7DBAB94E4C}"/>
          </ac:spMkLst>
        </pc:spChg>
        <pc:picChg chg="del">
          <ac:chgData name="秉謙 吳" userId="e85b75adcbedea9f" providerId="LiveId" clId="{BD9722EE-19D6-4603-A8D3-49B9F3BAF61F}" dt="2021-12-11T07:36:43.766" v="322" actId="478"/>
          <ac:picMkLst>
            <pc:docMk/>
            <pc:sldMk cId="4132087487" sldId="274"/>
            <ac:picMk id="8" creationId="{09251A57-1445-4B1A-8098-B40013BD3D64}"/>
          </ac:picMkLst>
        </pc:picChg>
        <pc:picChg chg="add mod">
          <ac:chgData name="秉謙 吳" userId="e85b75adcbedea9f" providerId="LiveId" clId="{BD9722EE-19D6-4603-A8D3-49B9F3BAF61F}" dt="2021-12-11T08:00:49.855" v="413" actId="1076"/>
          <ac:picMkLst>
            <pc:docMk/>
            <pc:sldMk cId="4132087487" sldId="274"/>
            <ac:picMk id="10" creationId="{9A0C34C5-C40C-4807-90C1-E74BF3E9CBCA}"/>
          </ac:picMkLst>
        </pc:picChg>
      </pc:sldChg>
      <pc:sldChg chg="addSp delSp modSp mod">
        <pc:chgData name="秉謙 吳" userId="e85b75adcbedea9f" providerId="LiveId" clId="{BD9722EE-19D6-4603-A8D3-49B9F3BAF61F}" dt="2021-12-11T08:00:20.062" v="406" actId="1076"/>
        <pc:sldMkLst>
          <pc:docMk/>
          <pc:sldMk cId="3210717955" sldId="275"/>
        </pc:sldMkLst>
        <pc:spChg chg="add del mod">
          <ac:chgData name="秉謙 吳" userId="e85b75adcbedea9f" providerId="LiveId" clId="{BD9722EE-19D6-4603-A8D3-49B9F3BAF61F}" dt="2021-12-11T07:26:58.151" v="16" actId="478"/>
          <ac:spMkLst>
            <pc:docMk/>
            <pc:sldMk cId="3210717955" sldId="275"/>
            <ac:spMk id="3" creationId="{326ED661-6C99-45D0-BBD4-E690E1B3C5DE}"/>
          </ac:spMkLst>
        </pc:spChg>
        <pc:picChg chg="del">
          <ac:chgData name="秉謙 吳" userId="e85b75adcbedea9f" providerId="LiveId" clId="{BD9722EE-19D6-4603-A8D3-49B9F3BAF61F}" dt="2021-12-11T07:26:56.011" v="15" actId="478"/>
          <ac:picMkLst>
            <pc:docMk/>
            <pc:sldMk cId="3210717955" sldId="275"/>
            <ac:picMk id="8" creationId="{989EA87F-0D7E-4B73-8442-44D012CC92D9}"/>
          </ac:picMkLst>
        </pc:picChg>
        <pc:picChg chg="add mod">
          <ac:chgData name="秉謙 吳" userId="e85b75adcbedea9f" providerId="LiveId" clId="{BD9722EE-19D6-4603-A8D3-49B9F3BAF61F}" dt="2021-12-11T08:00:20.062" v="406" actId="1076"/>
          <ac:picMkLst>
            <pc:docMk/>
            <pc:sldMk cId="3210717955" sldId="275"/>
            <ac:picMk id="10" creationId="{C239D9D9-5DAC-49AB-8509-FC3544BE4AA6}"/>
          </ac:picMkLst>
        </pc:picChg>
      </pc:sldChg>
      <pc:sldChg chg="del">
        <pc:chgData name="秉謙 吳" userId="e85b75adcbedea9f" providerId="LiveId" clId="{BD9722EE-19D6-4603-A8D3-49B9F3BAF61F}" dt="2021-12-11T07:27:20.480" v="21" actId="47"/>
        <pc:sldMkLst>
          <pc:docMk/>
          <pc:sldMk cId="997735" sldId="276"/>
        </pc:sldMkLst>
      </pc:sldChg>
      <pc:sldChg chg="new del">
        <pc:chgData name="秉謙 吳" userId="e85b75adcbedea9f" providerId="LiveId" clId="{BD9722EE-19D6-4603-A8D3-49B9F3BAF61F}" dt="2021-12-11T07:30:05.433" v="129" actId="680"/>
        <pc:sldMkLst>
          <pc:docMk/>
          <pc:sldMk cId="212372896" sldId="276"/>
        </pc:sldMkLst>
      </pc:sldChg>
      <pc:sldChg chg="addSp delSp modSp new mod modAnim">
        <pc:chgData name="秉謙 吳" userId="e85b75adcbedea9f" providerId="LiveId" clId="{BD9722EE-19D6-4603-A8D3-49B9F3BAF61F}" dt="2021-12-11T08:00:34.631" v="409" actId="1076"/>
        <pc:sldMkLst>
          <pc:docMk/>
          <pc:sldMk cId="837366671" sldId="276"/>
        </pc:sldMkLst>
        <pc:spChg chg="del">
          <ac:chgData name="秉謙 吳" userId="e85b75adcbedea9f" providerId="LiveId" clId="{BD9722EE-19D6-4603-A8D3-49B9F3BAF61F}" dt="2021-12-11T07:33:02.994" v="137" actId="478"/>
          <ac:spMkLst>
            <pc:docMk/>
            <pc:sldMk cId="837366671" sldId="276"/>
            <ac:spMk id="2" creationId="{1B0715D9-84CE-4A03-8043-4C83B7447BA6}"/>
          </ac:spMkLst>
        </pc:spChg>
        <pc:spChg chg="del">
          <ac:chgData name="秉謙 吳" userId="e85b75adcbedea9f" providerId="LiveId" clId="{BD9722EE-19D6-4603-A8D3-49B9F3BAF61F}" dt="2021-12-11T07:33:04.594" v="138" actId="478"/>
          <ac:spMkLst>
            <pc:docMk/>
            <pc:sldMk cId="837366671" sldId="276"/>
            <ac:spMk id="3" creationId="{75333B4F-9A10-473F-BFCE-220F40B8B472}"/>
          </ac:spMkLst>
        </pc:spChg>
        <pc:spChg chg="add mod">
          <ac:chgData name="秉謙 吳" userId="e85b75adcbedea9f" providerId="LiveId" clId="{BD9722EE-19D6-4603-A8D3-49B9F3BAF61F}" dt="2021-12-11T07:33:35.309" v="149"/>
          <ac:spMkLst>
            <pc:docMk/>
            <pc:sldMk cId="837366671" sldId="276"/>
            <ac:spMk id="10" creationId="{5E6EF478-1CFA-4534-806F-049F87D9391E}"/>
          </ac:spMkLst>
        </pc:spChg>
        <pc:picChg chg="add del mod">
          <ac:chgData name="秉謙 吳" userId="e85b75adcbedea9f" providerId="LiveId" clId="{BD9722EE-19D6-4603-A8D3-49B9F3BAF61F}" dt="2021-12-11T07:33:05.058" v="139" actId="478"/>
          <ac:picMkLst>
            <pc:docMk/>
            <pc:sldMk cId="837366671" sldId="276"/>
            <ac:picMk id="7" creationId="{494C7022-EABF-4E83-86E3-D09739A8053E}"/>
          </ac:picMkLst>
        </pc:picChg>
        <pc:picChg chg="add mod">
          <ac:chgData name="秉謙 吳" userId="e85b75adcbedea9f" providerId="LiveId" clId="{BD9722EE-19D6-4603-A8D3-49B9F3BAF61F}" dt="2021-12-11T08:00:34.631" v="409" actId="1076"/>
          <ac:picMkLst>
            <pc:docMk/>
            <pc:sldMk cId="837366671" sldId="276"/>
            <ac:picMk id="9" creationId="{BF1FB706-A754-4B7A-AC01-3BD2AE2F652D}"/>
          </ac:picMkLst>
        </pc:picChg>
      </pc:sldChg>
      <pc:sldChg chg="addSp delSp modSp add mod">
        <pc:chgData name="秉謙 吳" userId="e85b75adcbedea9f" providerId="LiveId" clId="{BD9722EE-19D6-4603-A8D3-49B9F3BAF61F}" dt="2021-12-11T08:39:38.022" v="650" actId="1076"/>
        <pc:sldMkLst>
          <pc:docMk/>
          <pc:sldMk cId="1749766955" sldId="277"/>
        </pc:sldMkLst>
        <pc:picChg chg="add del mod">
          <ac:chgData name="秉謙 吳" userId="e85b75adcbedea9f" providerId="LiveId" clId="{BD9722EE-19D6-4603-A8D3-49B9F3BAF61F}" dt="2021-12-11T08:39:28.410" v="644" actId="478"/>
          <ac:picMkLst>
            <pc:docMk/>
            <pc:sldMk cId="1749766955" sldId="277"/>
            <ac:picMk id="3" creationId="{BBC5B169-980A-4FA0-96B0-930D40C0F320}"/>
          </ac:picMkLst>
        </pc:picChg>
        <pc:picChg chg="add mod">
          <ac:chgData name="秉謙 吳" userId="e85b75adcbedea9f" providerId="LiveId" clId="{BD9722EE-19D6-4603-A8D3-49B9F3BAF61F}" dt="2021-12-11T08:39:38.022" v="650" actId="1076"/>
          <ac:picMkLst>
            <pc:docMk/>
            <pc:sldMk cId="1749766955" sldId="277"/>
            <ac:picMk id="8" creationId="{E698F6BE-69C0-4854-A8D3-472862D25E7E}"/>
          </ac:picMkLst>
        </pc:picChg>
      </pc:sldChg>
      <pc:sldChg chg="del">
        <pc:chgData name="秉謙 吳" userId="e85b75adcbedea9f" providerId="LiveId" clId="{BD9722EE-19D6-4603-A8D3-49B9F3BAF61F}" dt="2021-12-11T07:27:20.480" v="21" actId="47"/>
        <pc:sldMkLst>
          <pc:docMk/>
          <pc:sldMk cId="1824602246" sldId="277"/>
        </pc:sldMkLst>
      </pc:sldChg>
      <pc:sldChg chg="del">
        <pc:chgData name="秉謙 吳" userId="e85b75adcbedea9f" providerId="LiveId" clId="{BD9722EE-19D6-4603-A8D3-49B9F3BAF61F}" dt="2021-12-11T07:27:20.480" v="21" actId="47"/>
        <pc:sldMkLst>
          <pc:docMk/>
          <pc:sldMk cId="90738242" sldId="278"/>
        </pc:sldMkLst>
      </pc:sldChg>
      <pc:sldChg chg="addSp delSp modSp add mod">
        <pc:chgData name="秉謙 吳" userId="e85b75adcbedea9f" providerId="LiveId" clId="{BD9722EE-19D6-4603-A8D3-49B9F3BAF61F}" dt="2021-12-11T08:01:11.489" v="420" actId="1076"/>
        <pc:sldMkLst>
          <pc:docMk/>
          <pc:sldMk cId="3269166326" sldId="278"/>
        </pc:sldMkLst>
        <pc:picChg chg="add del mod">
          <ac:chgData name="秉謙 吳" userId="e85b75adcbedea9f" providerId="LiveId" clId="{BD9722EE-19D6-4603-A8D3-49B9F3BAF61F}" dt="2021-12-11T07:54:02.943" v="371" actId="478"/>
          <ac:picMkLst>
            <pc:docMk/>
            <pc:sldMk cId="3269166326" sldId="278"/>
            <ac:picMk id="3" creationId="{71181AE3-9E81-4CF5-8D70-EFE91023C3B5}"/>
          </ac:picMkLst>
        </pc:picChg>
        <pc:picChg chg="add mod">
          <ac:chgData name="秉謙 吳" userId="e85b75adcbedea9f" providerId="LiveId" clId="{BD9722EE-19D6-4603-A8D3-49B9F3BAF61F}" dt="2021-12-11T08:01:11.489" v="420" actId="1076"/>
          <ac:picMkLst>
            <pc:docMk/>
            <pc:sldMk cId="3269166326" sldId="278"/>
            <ac:picMk id="8" creationId="{E2850D4B-0BDC-4737-B8CC-A88C3BA16A7A}"/>
          </ac:picMkLst>
        </pc:picChg>
      </pc:sldChg>
      <pc:sldChg chg="del">
        <pc:chgData name="秉謙 吳" userId="e85b75adcbedea9f" providerId="LiveId" clId="{BD9722EE-19D6-4603-A8D3-49B9F3BAF61F}" dt="2021-12-11T07:27:20.480" v="21" actId="47"/>
        <pc:sldMkLst>
          <pc:docMk/>
          <pc:sldMk cId="1138781561" sldId="279"/>
        </pc:sldMkLst>
      </pc:sldChg>
      <pc:sldChg chg="addSp modSp add mod">
        <pc:chgData name="秉謙 吳" userId="e85b75adcbedea9f" providerId="LiveId" clId="{BD9722EE-19D6-4603-A8D3-49B9F3BAF61F}" dt="2021-12-11T08:01:06.130" v="418" actId="1076"/>
        <pc:sldMkLst>
          <pc:docMk/>
          <pc:sldMk cId="2059474016" sldId="279"/>
        </pc:sldMkLst>
        <pc:picChg chg="add mod">
          <ac:chgData name="秉謙 吳" userId="e85b75adcbedea9f" providerId="LiveId" clId="{BD9722EE-19D6-4603-A8D3-49B9F3BAF61F}" dt="2021-12-11T08:01:06.130" v="418" actId="1076"/>
          <ac:picMkLst>
            <pc:docMk/>
            <pc:sldMk cId="2059474016" sldId="279"/>
            <ac:picMk id="3" creationId="{057CCD25-6824-47E5-9086-A46F5B09E06A}"/>
          </ac:picMkLst>
        </pc:picChg>
      </pc:sldChg>
      <pc:sldChg chg="add del">
        <pc:chgData name="秉謙 吳" userId="e85b75adcbedea9f" providerId="LiveId" clId="{BD9722EE-19D6-4603-A8D3-49B9F3BAF61F}" dt="2021-12-11T07:38:53.178" v="363" actId="47"/>
        <pc:sldMkLst>
          <pc:docMk/>
          <pc:sldMk cId="2817579290" sldId="279"/>
        </pc:sldMkLst>
      </pc:sldChg>
      <pc:sldChg chg="add del">
        <pc:chgData name="秉謙 吳" userId="e85b75adcbedea9f" providerId="LiveId" clId="{BD9722EE-19D6-4603-A8D3-49B9F3BAF61F}" dt="2021-12-11T07:38:54.040" v="364" actId="47"/>
        <pc:sldMkLst>
          <pc:docMk/>
          <pc:sldMk cId="3676324376" sldId="280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image" Target="../media/image1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image" Target="../media/image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F4C19A-7480-4D86-A8F1-DFB7E281C876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59578027-8424-4725-B4A5-32708B79F055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2000" dirty="0">
              <a:solidFill>
                <a:schemeClr val="tx1"/>
              </a:solidFill>
            </a:rPr>
            <a:t>董夢雲</a:t>
          </a:r>
        </a:p>
      </dgm:t>
    </dgm:pt>
    <dgm:pt modelId="{99E06E8F-CCFD-40BA-B7DC-A1D4A78C3368}" type="parTrans" cxnId="{E4DCBDA9-4C64-46D0-9387-36A1C0065D3D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732D678F-B0C7-41FD-A34E-683D956675C2}" type="sibTrans" cxnId="{E4DCBDA9-4C64-46D0-9387-36A1C0065D3D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7126B06E-4338-4E29-9271-FB8F4501FF51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</a:rPr>
            <a:t>昀騰金融科技公司技術長</a:t>
          </a:r>
        </a:p>
      </dgm:t>
    </dgm:pt>
    <dgm:pt modelId="{304438A2-4CF5-48E9-B354-21A219AF592A}" type="parTrans" cxnId="{23BB4895-5F9F-4F35-9363-9FB2CE748AD1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74CC1240-5626-436D-BD67-B42110E74D04}" type="sibTrans" cxnId="{23BB4895-5F9F-4F35-9363-9FB2CE748AD1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6CD7C9D8-C1D0-4ADA-8894-7B1D13671E29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</a:rPr>
            <a:t>台灣大學財務金融研究所兼任教授級專家</a:t>
          </a:r>
        </a:p>
      </dgm:t>
    </dgm:pt>
    <dgm:pt modelId="{01D28DDC-548E-4290-8E09-D148137F29B2}" type="parTrans" cxnId="{BA058224-6426-46C2-B4D5-B24B9870A770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89AC5681-1697-473D-A8DC-EF13F5CAFAF9}" type="sibTrans" cxnId="{BA058224-6426-46C2-B4D5-B24B9870A770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9D7FF665-FC9B-4DCF-AEC9-1A72857A2E13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2000" dirty="0">
              <a:solidFill>
                <a:schemeClr val="tx1"/>
              </a:solidFill>
            </a:rPr>
            <a:t>吳秉謙</a:t>
          </a:r>
        </a:p>
      </dgm:t>
    </dgm:pt>
    <dgm:pt modelId="{83349BDA-D94A-4A11-85E7-AE0E3AE3FECF}" type="parTrans" cxnId="{924C658D-DB7B-47E6-8531-7FBC3086B295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2AE91F44-4B8B-4EF8-A19D-457B8D5D8BE9}" type="sibTrans" cxnId="{924C658D-DB7B-47E6-8531-7FBC3086B295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56D70510-BCDD-44A0-AE23-DD2CEF89D8E5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1600" b="0" i="0" dirty="0">
              <a:solidFill>
                <a:schemeClr val="tx1"/>
              </a:solidFill>
            </a:rPr>
            <a:t>台積電 製程整合工程師</a:t>
          </a:r>
          <a:endParaRPr lang="zh-TW" altLang="en-US" sz="1600" dirty="0">
            <a:solidFill>
              <a:schemeClr val="tx1"/>
            </a:solidFill>
          </a:endParaRPr>
        </a:p>
      </dgm:t>
    </dgm:pt>
    <dgm:pt modelId="{98F04436-522B-4689-931E-82FC802EAE9B}" type="parTrans" cxnId="{BCC29BED-24AE-4550-8E3E-6DF63E051971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884918BD-9EC0-48CB-8447-7FD173E98BD0}" type="sibTrans" cxnId="{BCC29BED-24AE-4550-8E3E-6DF63E051971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21328F56-4B8C-4ACD-A98C-88DAB9A4255A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</a:rPr>
            <a:t>中國信託銀行 資本市場業務分析師</a:t>
          </a:r>
        </a:p>
      </dgm:t>
    </dgm:pt>
    <dgm:pt modelId="{93B4FAD9-0029-4778-ABDF-55B13DD7BBD9}" type="parTrans" cxnId="{1955018C-6D6B-4388-9CB0-C65272E0E9EC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BBA5AF37-75B2-47EF-BE15-8E4F017C9055}" type="sibTrans" cxnId="{1955018C-6D6B-4388-9CB0-C65272E0E9EC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FF1C7B38-E716-4AFD-94BD-829873273231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</a:rPr>
            <a:t>國立政治大學 財務管理學系研究助理</a:t>
          </a:r>
        </a:p>
      </dgm:t>
    </dgm:pt>
    <dgm:pt modelId="{31FD92B6-2852-4589-B468-02D6AE70A531}" type="parTrans" cxnId="{C23A0495-A926-454F-9386-E347F4D4476B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15EA9FB4-D6F9-4016-B59C-E8A9FA33488A}" type="sibTrans" cxnId="{C23A0495-A926-454F-9386-E347F4D4476B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C5EB0A67-704D-4D43-BC2F-A93F6DE78A47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2000" dirty="0">
              <a:solidFill>
                <a:schemeClr val="tx1"/>
              </a:solidFill>
            </a:rPr>
            <a:t>林宏維</a:t>
          </a:r>
        </a:p>
      </dgm:t>
    </dgm:pt>
    <dgm:pt modelId="{AFDA8BD9-4010-4481-BE28-382FE5926DC1}" type="sibTrans" cxnId="{3C363A74-1A98-43C2-9473-43D8EEACAD0F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DC3845DD-ECFD-4366-9FA0-E74C1B55BFA2}" type="parTrans" cxnId="{3C363A74-1A98-43C2-9473-43D8EEACAD0F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75C1190D-D016-4CB3-9D0C-5C9B42507190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</a:rPr>
            <a:t>台灣金融研訓院</a:t>
          </a:r>
          <a:r>
            <a:rPr lang="en-US" altLang="en-US" sz="1600" dirty="0">
              <a:solidFill>
                <a:schemeClr val="tx1"/>
              </a:solidFill>
            </a:rPr>
            <a:t>2022</a:t>
          </a:r>
          <a:r>
            <a:rPr lang="zh-TW" altLang="en-US" sz="1600" dirty="0">
              <a:solidFill>
                <a:schemeClr val="tx1"/>
              </a:solidFill>
            </a:rPr>
            <a:t>菁英講座</a:t>
          </a:r>
        </a:p>
      </dgm:t>
    </dgm:pt>
    <dgm:pt modelId="{81B64F57-C22A-4451-AF1C-53766350A1E7}" type="parTrans" cxnId="{6B3CD0DC-9B0B-4ABE-8BE4-DFFA323C1E72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A7FB2BD2-E0C1-4DE1-8C75-0AF224957EB4}" type="sibTrans" cxnId="{6B3CD0DC-9B0B-4ABE-8BE4-DFFA323C1E72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154BDC29-4D2C-4E76-8D7D-6FA6031D2616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</a:rPr>
            <a:t>台灣國立師範大學 物理學系研究助理</a:t>
          </a:r>
        </a:p>
      </dgm:t>
    </dgm:pt>
    <dgm:pt modelId="{BCEB5353-4870-420F-89DF-371F2301D804}" type="parTrans" cxnId="{72BFE07A-C1AC-4B64-8F41-A458BF82113E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152E5F30-FB64-473E-92F0-1C266AB45719}" type="sibTrans" cxnId="{72BFE07A-C1AC-4B64-8F41-A458BF82113E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43019EFE-4008-4FA2-B7B5-C2C20F49473A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</a:rPr>
            <a:t>國泰世華銀行 財務工程研究員</a:t>
          </a:r>
        </a:p>
      </dgm:t>
    </dgm:pt>
    <dgm:pt modelId="{7E3C23F6-17B3-42C1-A5B2-6BA0DD405139}" type="parTrans" cxnId="{89903FF3-CD76-46D6-83EF-932A91AD16EB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FAF30175-ACB6-4088-924E-B90E8D68A6EC}" type="sibTrans" cxnId="{89903FF3-CD76-46D6-83EF-932A91AD16EB}">
      <dgm:prSet/>
      <dgm:spPr/>
      <dgm:t>
        <a:bodyPr/>
        <a:lstStyle/>
        <a:p>
          <a:endParaRPr lang="zh-TW" altLang="en-US" sz="2000">
            <a:solidFill>
              <a:schemeClr val="tx1"/>
            </a:solidFill>
          </a:endParaRPr>
        </a:p>
      </dgm:t>
    </dgm:pt>
    <dgm:pt modelId="{94409E66-D7C7-4A06-B8BA-D242EB372AC1}">
      <dgm:prSet phldrT="[文字]" custT="1"/>
      <dgm:spPr>
        <a:solidFill>
          <a:srgbClr val="F1D78A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</a:rPr>
            <a:t>台灣國立師範大學 物理學系碩士</a:t>
          </a:r>
        </a:p>
      </dgm:t>
    </dgm:pt>
    <dgm:pt modelId="{D34D4A5E-1785-4F6B-A83B-587623E783E9}" type="parTrans" cxnId="{AF0922E2-64F8-4E78-A0A2-D8C244888611}">
      <dgm:prSet/>
      <dgm:spPr/>
      <dgm:t>
        <a:bodyPr/>
        <a:lstStyle/>
        <a:p>
          <a:endParaRPr lang="zh-TW" altLang="en-US"/>
        </a:p>
      </dgm:t>
    </dgm:pt>
    <dgm:pt modelId="{1073CAE4-E7A3-4AD1-9E7D-E3065022D92D}" type="sibTrans" cxnId="{AF0922E2-64F8-4E78-A0A2-D8C244888611}">
      <dgm:prSet/>
      <dgm:spPr/>
      <dgm:t>
        <a:bodyPr/>
        <a:lstStyle/>
        <a:p>
          <a:endParaRPr lang="zh-TW" altLang="en-US"/>
        </a:p>
      </dgm:t>
    </dgm:pt>
    <dgm:pt modelId="{C03C52D7-9F5F-4B27-9753-E554BADFDE5D}" type="pres">
      <dgm:prSet presAssocID="{D7F4C19A-7480-4D86-A8F1-DFB7E281C876}" presName="linear" presStyleCnt="0">
        <dgm:presLayoutVars>
          <dgm:dir/>
          <dgm:resizeHandles val="exact"/>
        </dgm:presLayoutVars>
      </dgm:prSet>
      <dgm:spPr/>
    </dgm:pt>
    <dgm:pt modelId="{90CD0E2B-5940-42CB-8A5F-5A9037BC9138}" type="pres">
      <dgm:prSet presAssocID="{59578027-8424-4725-B4A5-32708B79F055}" presName="comp" presStyleCnt="0"/>
      <dgm:spPr/>
    </dgm:pt>
    <dgm:pt modelId="{DA03B457-35B7-43F0-B838-F1D915A9C476}" type="pres">
      <dgm:prSet presAssocID="{59578027-8424-4725-B4A5-32708B79F055}" presName="box" presStyleLbl="node1" presStyleIdx="0" presStyleCnt="3" custLinFactNeighborX="-656"/>
      <dgm:spPr/>
    </dgm:pt>
    <dgm:pt modelId="{7D7B07A3-CBA4-461A-ADF3-A63697503983}" type="pres">
      <dgm:prSet presAssocID="{59578027-8424-4725-B4A5-32708B79F055}" presName="img" presStyleLbl="fgImgPlace1" presStyleIdx="0" presStyleCnt="3" custScaleX="82902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98" b="-38602"/>
          </a:stretch>
        </a:blipFill>
      </dgm:spPr>
    </dgm:pt>
    <dgm:pt modelId="{117C4245-5402-4747-8D15-5D7938C97A80}" type="pres">
      <dgm:prSet presAssocID="{59578027-8424-4725-B4A5-32708B79F055}" presName="text" presStyleLbl="node1" presStyleIdx="0" presStyleCnt="3">
        <dgm:presLayoutVars>
          <dgm:bulletEnabled val="1"/>
        </dgm:presLayoutVars>
      </dgm:prSet>
      <dgm:spPr/>
    </dgm:pt>
    <dgm:pt modelId="{EB5C57FF-0F8B-46A7-A95A-6DE06B011B09}" type="pres">
      <dgm:prSet presAssocID="{732D678F-B0C7-41FD-A34E-683D956675C2}" presName="spacer" presStyleCnt="0"/>
      <dgm:spPr/>
    </dgm:pt>
    <dgm:pt modelId="{A0F96A6B-A2CE-44AE-9072-1B0DD4677E1A}" type="pres">
      <dgm:prSet presAssocID="{9D7FF665-FC9B-4DCF-AEC9-1A72857A2E13}" presName="comp" presStyleCnt="0"/>
      <dgm:spPr/>
    </dgm:pt>
    <dgm:pt modelId="{A02F55B9-BE33-4C52-A77F-212D61954469}" type="pres">
      <dgm:prSet presAssocID="{9D7FF665-FC9B-4DCF-AEC9-1A72857A2E13}" presName="box" presStyleLbl="node1" presStyleIdx="1" presStyleCnt="3"/>
      <dgm:spPr/>
    </dgm:pt>
    <dgm:pt modelId="{A8FD677B-4890-40DA-9EF7-17A2C2ACC3D7}" type="pres">
      <dgm:prSet presAssocID="{9D7FF665-FC9B-4DCF-AEC9-1A72857A2E13}" presName="img" presStyleLbl="fgImgPlace1" presStyleIdx="1" presStyleCnt="3" custScaleX="82902"/>
      <dgm:spPr>
        <a:prstGeom prst="ellipse">
          <a:avLst/>
        </a:prstGeom>
      </dgm:spPr>
    </dgm:pt>
    <dgm:pt modelId="{430F4413-534A-495A-BC1A-92533E689B64}" type="pres">
      <dgm:prSet presAssocID="{9D7FF665-FC9B-4DCF-AEC9-1A72857A2E13}" presName="text" presStyleLbl="node1" presStyleIdx="1" presStyleCnt="3">
        <dgm:presLayoutVars>
          <dgm:bulletEnabled val="1"/>
        </dgm:presLayoutVars>
      </dgm:prSet>
      <dgm:spPr/>
    </dgm:pt>
    <dgm:pt modelId="{34DDE2F3-5D96-4841-807D-0E06678E3963}" type="pres">
      <dgm:prSet presAssocID="{2AE91F44-4B8B-4EF8-A19D-457B8D5D8BE9}" presName="spacer" presStyleCnt="0"/>
      <dgm:spPr/>
    </dgm:pt>
    <dgm:pt modelId="{4A44CC6F-4EFC-497D-BEEA-A740E3ADD7A9}" type="pres">
      <dgm:prSet presAssocID="{C5EB0A67-704D-4D43-BC2F-A93F6DE78A47}" presName="comp" presStyleCnt="0"/>
      <dgm:spPr/>
    </dgm:pt>
    <dgm:pt modelId="{A83414E4-7F5B-488A-922B-27FAF16AC31D}" type="pres">
      <dgm:prSet presAssocID="{C5EB0A67-704D-4D43-BC2F-A93F6DE78A47}" presName="box" presStyleLbl="node1" presStyleIdx="2" presStyleCnt="3"/>
      <dgm:spPr/>
    </dgm:pt>
    <dgm:pt modelId="{CFA4DDED-CB5A-4F29-8F61-AF7C98CBFDB1}" type="pres">
      <dgm:prSet presAssocID="{C5EB0A67-704D-4D43-BC2F-A93F6DE78A47}" presName="img" presStyleLbl="fgImgPlace1" presStyleIdx="2" presStyleCnt="3" custScaleX="82902"/>
      <dgm:spPr>
        <a:prstGeom prst="flowChartConnector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</dgm:spPr>
    </dgm:pt>
    <dgm:pt modelId="{AD305E68-8828-4503-A8A1-657FF40671AB}" type="pres">
      <dgm:prSet presAssocID="{C5EB0A67-704D-4D43-BC2F-A93F6DE78A47}" presName="text" presStyleLbl="node1" presStyleIdx="2" presStyleCnt="3">
        <dgm:presLayoutVars>
          <dgm:bulletEnabled val="1"/>
        </dgm:presLayoutVars>
      </dgm:prSet>
      <dgm:spPr/>
    </dgm:pt>
  </dgm:ptLst>
  <dgm:cxnLst>
    <dgm:cxn modelId="{E3BF170E-62F3-4657-A97B-A59557270758}" type="presOf" srcId="{94409E66-D7C7-4A06-B8BA-D242EB372AC1}" destId="{A02F55B9-BE33-4C52-A77F-212D61954469}" srcOrd="0" destOrd="3" presId="urn:microsoft.com/office/officeart/2005/8/layout/vList4"/>
    <dgm:cxn modelId="{160F1117-6645-40B6-8E9F-0C7B74D0623A}" type="presOf" srcId="{43019EFE-4008-4FA2-B7B5-C2C20F49473A}" destId="{A83414E4-7F5B-488A-922B-27FAF16AC31D}" srcOrd="0" destOrd="2" presId="urn:microsoft.com/office/officeart/2005/8/layout/vList4"/>
    <dgm:cxn modelId="{C74C6518-0BC8-4811-9193-BFE01E2412BC}" type="presOf" srcId="{6CD7C9D8-C1D0-4ADA-8894-7B1D13671E29}" destId="{117C4245-5402-4747-8D15-5D7938C97A80}" srcOrd="1" destOrd="2" presId="urn:microsoft.com/office/officeart/2005/8/layout/vList4"/>
    <dgm:cxn modelId="{70D6B918-0840-4B89-8E44-5C8FFF19CF42}" type="presOf" srcId="{FF1C7B38-E716-4AFD-94BD-829873273231}" destId="{AD305E68-8828-4503-A8A1-657FF40671AB}" srcOrd="1" destOrd="3" presId="urn:microsoft.com/office/officeart/2005/8/layout/vList4"/>
    <dgm:cxn modelId="{C3FD941E-97D8-4D91-832D-84560BBF3FC3}" type="presOf" srcId="{154BDC29-4D2C-4E76-8D7D-6FA6031D2616}" destId="{430F4413-534A-495A-BC1A-92533E689B64}" srcOrd="1" destOrd="2" presId="urn:microsoft.com/office/officeart/2005/8/layout/vList4"/>
    <dgm:cxn modelId="{BA058224-6426-46C2-B4D5-B24B9870A770}" srcId="{59578027-8424-4725-B4A5-32708B79F055}" destId="{6CD7C9D8-C1D0-4ADA-8894-7B1D13671E29}" srcOrd="1" destOrd="0" parTransId="{01D28DDC-548E-4290-8E09-D148137F29B2}" sibTransId="{89AC5681-1697-473D-A8DC-EF13F5CAFAF9}"/>
    <dgm:cxn modelId="{4305EB28-6BD5-4ABB-99E1-FD42376A9DEA}" type="presOf" srcId="{43019EFE-4008-4FA2-B7B5-C2C20F49473A}" destId="{AD305E68-8828-4503-A8A1-657FF40671AB}" srcOrd="1" destOrd="2" presId="urn:microsoft.com/office/officeart/2005/8/layout/vList4"/>
    <dgm:cxn modelId="{5A1FA231-7A2A-4A7E-948D-13F43D246D6C}" type="presOf" srcId="{59578027-8424-4725-B4A5-32708B79F055}" destId="{117C4245-5402-4747-8D15-5D7938C97A80}" srcOrd="1" destOrd="0" presId="urn:microsoft.com/office/officeart/2005/8/layout/vList4"/>
    <dgm:cxn modelId="{A44CE937-3D06-41A2-AFC0-C7C165786437}" type="presOf" srcId="{94409E66-D7C7-4A06-B8BA-D242EB372AC1}" destId="{430F4413-534A-495A-BC1A-92533E689B64}" srcOrd="1" destOrd="3" presId="urn:microsoft.com/office/officeart/2005/8/layout/vList4"/>
    <dgm:cxn modelId="{79AB173B-6F0A-4A51-90BC-E34A2A2F8B26}" type="presOf" srcId="{21328F56-4B8C-4ACD-A98C-88DAB9A4255A}" destId="{AD305E68-8828-4503-A8A1-657FF40671AB}" srcOrd="1" destOrd="1" presId="urn:microsoft.com/office/officeart/2005/8/layout/vList4"/>
    <dgm:cxn modelId="{8F456D4A-C348-4E74-B483-A8FF2FDC4E44}" type="presOf" srcId="{C5EB0A67-704D-4D43-BC2F-A93F6DE78A47}" destId="{A83414E4-7F5B-488A-922B-27FAF16AC31D}" srcOrd="0" destOrd="0" presId="urn:microsoft.com/office/officeart/2005/8/layout/vList4"/>
    <dgm:cxn modelId="{32EFFB4E-ACD8-43FF-9051-02EA1389E89C}" type="presOf" srcId="{C5EB0A67-704D-4D43-BC2F-A93F6DE78A47}" destId="{AD305E68-8828-4503-A8A1-657FF40671AB}" srcOrd="1" destOrd="0" presId="urn:microsoft.com/office/officeart/2005/8/layout/vList4"/>
    <dgm:cxn modelId="{CEB77559-48B5-462B-A469-18FC46E92C4C}" type="presOf" srcId="{56D70510-BCDD-44A0-AE23-DD2CEF89D8E5}" destId="{A02F55B9-BE33-4C52-A77F-212D61954469}" srcOrd="0" destOrd="1" presId="urn:microsoft.com/office/officeart/2005/8/layout/vList4"/>
    <dgm:cxn modelId="{3429885E-AF96-49BB-8B7D-F61CAF7E142E}" type="presOf" srcId="{FF1C7B38-E716-4AFD-94BD-829873273231}" destId="{A83414E4-7F5B-488A-922B-27FAF16AC31D}" srcOrd="0" destOrd="3" presId="urn:microsoft.com/office/officeart/2005/8/layout/vList4"/>
    <dgm:cxn modelId="{3C363A74-1A98-43C2-9473-43D8EEACAD0F}" srcId="{D7F4C19A-7480-4D86-A8F1-DFB7E281C876}" destId="{C5EB0A67-704D-4D43-BC2F-A93F6DE78A47}" srcOrd="2" destOrd="0" parTransId="{DC3845DD-ECFD-4366-9FA0-E74C1B55BFA2}" sibTransId="{AFDA8BD9-4010-4481-BE28-382FE5926DC1}"/>
    <dgm:cxn modelId="{06490F76-E77C-4BBE-88E6-CE0CD46728BE}" type="presOf" srcId="{75C1190D-D016-4CB3-9D0C-5C9B42507190}" destId="{DA03B457-35B7-43F0-B838-F1D915A9C476}" srcOrd="0" destOrd="3" presId="urn:microsoft.com/office/officeart/2005/8/layout/vList4"/>
    <dgm:cxn modelId="{C0E77376-6BA5-4D7D-96BF-DADB45F895DE}" type="presOf" srcId="{6CD7C9D8-C1D0-4ADA-8894-7B1D13671E29}" destId="{DA03B457-35B7-43F0-B838-F1D915A9C476}" srcOrd="0" destOrd="2" presId="urn:microsoft.com/office/officeart/2005/8/layout/vList4"/>
    <dgm:cxn modelId="{68A1EA76-8A1C-4C6C-BD01-F0D980669733}" type="presOf" srcId="{D7F4C19A-7480-4D86-A8F1-DFB7E281C876}" destId="{C03C52D7-9F5F-4B27-9753-E554BADFDE5D}" srcOrd="0" destOrd="0" presId="urn:microsoft.com/office/officeart/2005/8/layout/vList4"/>
    <dgm:cxn modelId="{72BFE07A-C1AC-4B64-8F41-A458BF82113E}" srcId="{9D7FF665-FC9B-4DCF-AEC9-1A72857A2E13}" destId="{154BDC29-4D2C-4E76-8D7D-6FA6031D2616}" srcOrd="1" destOrd="0" parTransId="{BCEB5353-4870-420F-89DF-371F2301D804}" sibTransId="{152E5F30-FB64-473E-92F0-1C266AB45719}"/>
    <dgm:cxn modelId="{1955018C-6D6B-4388-9CB0-C65272E0E9EC}" srcId="{C5EB0A67-704D-4D43-BC2F-A93F6DE78A47}" destId="{21328F56-4B8C-4ACD-A98C-88DAB9A4255A}" srcOrd="0" destOrd="0" parTransId="{93B4FAD9-0029-4778-ABDF-55B13DD7BBD9}" sibTransId="{BBA5AF37-75B2-47EF-BE15-8E4F017C9055}"/>
    <dgm:cxn modelId="{924C658D-DB7B-47E6-8531-7FBC3086B295}" srcId="{D7F4C19A-7480-4D86-A8F1-DFB7E281C876}" destId="{9D7FF665-FC9B-4DCF-AEC9-1A72857A2E13}" srcOrd="1" destOrd="0" parTransId="{83349BDA-D94A-4A11-85E7-AE0E3AE3FECF}" sibTransId="{2AE91F44-4B8B-4EF8-A19D-457B8D5D8BE9}"/>
    <dgm:cxn modelId="{C23A0495-A926-454F-9386-E347F4D4476B}" srcId="{C5EB0A67-704D-4D43-BC2F-A93F6DE78A47}" destId="{FF1C7B38-E716-4AFD-94BD-829873273231}" srcOrd="2" destOrd="0" parTransId="{31FD92B6-2852-4589-B468-02D6AE70A531}" sibTransId="{15EA9FB4-D6F9-4016-B59C-E8A9FA33488A}"/>
    <dgm:cxn modelId="{23BB4895-5F9F-4F35-9363-9FB2CE748AD1}" srcId="{59578027-8424-4725-B4A5-32708B79F055}" destId="{7126B06E-4338-4E29-9271-FB8F4501FF51}" srcOrd="0" destOrd="0" parTransId="{304438A2-4CF5-48E9-B354-21A219AF592A}" sibTransId="{74CC1240-5626-436D-BD67-B42110E74D04}"/>
    <dgm:cxn modelId="{16DE3AA9-A27E-43F3-BF69-EF378B3B44C1}" type="presOf" srcId="{56D70510-BCDD-44A0-AE23-DD2CEF89D8E5}" destId="{430F4413-534A-495A-BC1A-92533E689B64}" srcOrd="1" destOrd="1" presId="urn:microsoft.com/office/officeart/2005/8/layout/vList4"/>
    <dgm:cxn modelId="{E4DCBDA9-4C64-46D0-9387-36A1C0065D3D}" srcId="{D7F4C19A-7480-4D86-A8F1-DFB7E281C876}" destId="{59578027-8424-4725-B4A5-32708B79F055}" srcOrd="0" destOrd="0" parTransId="{99E06E8F-CCFD-40BA-B7DC-A1D4A78C3368}" sibTransId="{732D678F-B0C7-41FD-A34E-683D956675C2}"/>
    <dgm:cxn modelId="{592FCBB7-698B-4D47-AA27-C2CCC520111F}" type="presOf" srcId="{59578027-8424-4725-B4A5-32708B79F055}" destId="{DA03B457-35B7-43F0-B838-F1D915A9C476}" srcOrd="0" destOrd="0" presId="urn:microsoft.com/office/officeart/2005/8/layout/vList4"/>
    <dgm:cxn modelId="{BD08EDBB-7E5B-4B22-AC4A-C45172F5E98C}" type="presOf" srcId="{75C1190D-D016-4CB3-9D0C-5C9B42507190}" destId="{117C4245-5402-4747-8D15-5D7938C97A80}" srcOrd="1" destOrd="3" presId="urn:microsoft.com/office/officeart/2005/8/layout/vList4"/>
    <dgm:cxn modelId="{70B236C0-3C9D-4F65-B041-FB89BB8F2CFD}" type="presOf" srcId="{21328F56-4B8C-4ACD-A98C-88DAB9A4255A}" destId="{A83414E4-7F5B-488A-922B-27FAF16AC31D}" srcOrd="0" destOrd="1" presId="urn:microsoft.com/office/officeart/2005/8/layout/vList4"/>
    <dgm:cxn modelId="{798E65C4-D294-4D38-BD2A-9522E504F562}" type="presOf" srcId="{9D7FF665-FC9B-4DCF-AEC9-1A72857A2E13}" destId="{A02F55B9-BE33-4C52-A77F-212D61954469}" srcOrd="0" destOrd="0" presId="urn:microsoft.com/office/officeart/2005/8/layout/vList4"/>
    <dgm:cxn modelId="{0CDD2DC7-65C2-443B-97ED-0AE11A8CFFEE}" type="presOf" srcId="{7126B06E-4338-4E29-9271-FB8F4501FF51}" destId="{117C4245-5402-4747-8D15-5D7938C97A80}" srcOrd="1" destOrd="1" presId="urn:microsoft.com/office/officeart/2005/8/layout/vList4"/>
    <dgm:cxn modelId="{9245DFD1-2CC0-459A-BB1E-52FAB2133D06}" type="presOf" srcId="{7126B06E-4338-4E29-9271-FB8F4501FF51}" destId="{DA03B457-35B7-43F0-B838-F1D915A9C476}" srcOrd="0" destOrd="1" presId="urn:microsoft.com/office/officeart/2005/8/layout/vList4"/>
    <dgm:cxn modelId="{6B3CD0DC-9B0B-4ABE-8BE4-DFFA323C1E72}" srcId="{59578027-8424-4725-B4A5-32708B79F055}" destId="{75C1190D-D016-4CB3-9D0C-5C9B42507190}" srcOrd="2" destOrd="0" parTransId="{81B64F57-C22A-4451-AF1C-53766350A1E7}" sibTransId="{A7FB2BD2-E0C1-4DE1-8C75-0AF224957EB4}"/>
    <dgm:cxn modelId="{A021B1DD-1C59-446F-8ED4-B0934EC22FB6}" type="presOf" srcId="{154BDC29-4D2C-4E76-8D7D-6FA6031D2616}" destId="{A02F55B9-BE33-4C52-A77F-212D61954469}" srcOrd="0" destOrd="2" presId="urn:microsoft.com/office/officeart/2005/8/layout/vList4"/>
    <dgm:cxn modelId="{AF0922E2-64F8-4E78-A0A2-D8C244888611}" srcId="{9D7FF665-FC9B-4DCF-AEC9-1A72857A2E13}" destId="{94409E66-D7C7-4A06-B8BA-D242EB372AC1}" srcOrd="2" destOrd="0" parTransId="{D34D4A5E-1785-4F6B-A83B-587623E783E9}" sibTransId="{1073CAE4-E7A3-4AD1-9E7D-E3065022D92D}"/>
    <dgm:cxn modelId="{BCC29BED-24AE-4550-8E3E-6DF63E051971}" srcId="{9D7FF665-FC9B-4DCF-AEC9-1A72857A2E13}" destId="{56D70510-BCDD-44A0-AE23-DD2CEF89D8E5}" srcOrd="0" destOrd="0" parTransId="{98F04436-522B-4689-931E-82FC802EAE9B}" sibTransId="{884918BD-9EC0-48CB-8447-7FD173E98BD0}"/>
    <dgm:cxn modelId="{89903FF3-CD76-46D6-83EF-932A91AD16EB}" srcId="{C5EB0A67-704D-4D43-BC2F-A93F6DE78A47}" destId="{43019EFE-4008-4FA2-B7B5-C2C20F49473A}" srcOrd="1" destOrd="0" parTransId="{7E3C23F6-17B3-42C1-A5B2-6BA0DD405139}" sibTransId="{FAF30175-ACB6-4088-924E-B90E8D68A6EC}"/>
    <dgm:cxn modelId="{C8E121FE-08A8-425C-9943-EE5EC597C399}" type="presOf" srcId="{9D7FF665-FC9B-4DCF-AEC9-1A72857A2E13}" destId="{430F4413-534A-495A-BC1A-92533E689B64}" srcOrd="1" destOrd="0" presId="urn:microsoft.com/office/officeart/2005/8/layout/vList4"/>
    <dgm:cxn modelId="{87325667-9C5F-4091-9209-845F738D7A92}" type="presParOf" srcId="{C03C52D7-9F5F-4B27-9753-E554BADFDE5D}" destId="{90CD0E2B-5940-42CB-8A5F-5A9037BC9138}" srcOrd="0" destOrd="0" presId="urn:microsoft.com/office/officeart/2005/8/layout/vList4"/>
    <dgm:cxn modelId="{DFCA59CA-2A9C-4E65-B73E-88A90CB51FEF}" type="presParOf" srcId="{90CD0E2B-5940-42CB-8A5F-5A9037BC9138}" destId="{DA03B457-35B7-43F0-B838-F1D915A9C476}" srcOrd="0" destOrd="0" presId="urn:microsoft.com/office/officeart/2005/8/layout/vList4"/>
    <dgm:cxn modelId="{3278494B-CC98-4A39-AC1B-59B44A4C1129}" type="presParOf" srcId="{90CD0E2B-5940-42CB-8A5F-5A9037BC9138}" destId="{7D7B07A3-CBA4-461A-ADF3-A63697503983}" srcOrd="1" destOrd="0" presId="urn:microsoft.com/office/officeart/2005/8/layout/vList4"/>
    <dgm:cxn modelId="{66DCFA30-6D3E-469A-9503-056F45E7D70B}" type="presParOf" srcId="{90CD0E2B-5940-42CB-8A5F-5A9037BC9138}" destId="{117C4245-5402-4747-8D15-5D7938C97A80}" srcOrd="2" destOrd="0" presId="urn:microsoft.com/office/officeart/2005/8/layout/vList4"/>
    <dgm:cxn modelId="{B1F8896D-6493-4730-AA9B-FBB9D16526D4}" type="presParOf" srcId="{C03C52D7-9F5F-4B27-9753-E554BADFDE5D}" destId="{EB5C57FF-0F8B-46A7-A95A-6DE06B011B09}" srcOrd="1" destOrd="0" presId="urn:microsoft.com/office/officeart/2005/8/layout/vList4"/>
    <dgm:cxn modelId="{9B274000-698D-4D09-92FA-3D6353CC8218}" type="presParOf" srcId="{C03C52D7-9F5F-4B27-9753-E554BADFDE5D}" destId="{A0F96A6B-A2CE-44AE-9072-1B0DD4677E1A}" srcOrd="2" destOrd="0" presId="urn:microsoft.com/office/officeart/2005/8/layout/vList4"/>
    <dgm:cxn modelId="{057E1300-E3F3-445D-9AAF-E6BD6FEAFC97}" type="presParOf" srcId="{A0F96A6B-A2CE-44AE-9072-1B0DD4677E1A}" destId="{A02F55B9-BE33-4C52-A77F-212D61954469}" srcOrd="0" destOrd="0" presId="urn:microsoft.com/office/officeart/2005/8/layout/vList4"/>
    <dgm:cxn modelId="{24D16579-07E3-4114-8D0B-DA2D22362775}" type="presParOf" srcId="{A0F96A6B-A2CE-44AE-9072-1B0DD4677E1A}" destId="{A8FD677B-4890-40DA-9EF7-17A2C2ACC3D7}" srcOrd="1" destOrd="0" presId="urn:microsoft.com/office/officeart/2005/8/layout/vList4"/>
    <dgm:cxn modelId="{02D1B5CA-71A0-401E-99A4-D9DB252DCC9C}" type="presParOf" srcId="{A0F96A6B-A2CE-44AE-9072-1B0DD4677E1A}" destId="{430F4413-534A-495A-BC1A-92533E689B64}" srcOrd="2" destOrd="0" presId="urn:microsoft.com/office/officeart/2005/8/layout/vList4"/>
    <dgm:cxn modelId="{DBE59AB4-CCE2-456D-8E0B-3D6EA6012760}" type="presParOf" srcId="{C03C52D7-9F5F-4B27-9753-E554BADFDE5D}" destId="{34DDE2F3-5D96-4841-807D-0E06678E3963}" srcOrd="3" destOrd="0" presId="urn:microsoft.com/office/officeart/2005/8/layout/vList4"/>
    <dgm:cxn modelId="{68FE181F-FC19-4E07-AD8F-AC6DB933FEA5}" type="presParOf" srcId="{C03C52D7-9F5F-4B27-9753-E554BADFDE5D}" destId="{4A44CC6F-4EFC-497D-BEEA-A740E3ADD7A9}" srcOrd="4" destOrd="0" presId="urn:microsoft.com/office/officeart/2005/8/layout/vList4"/>
    <dgm:cxn modelId="{91196F00-F2B6-43BD-9DE6-DD5F853E43DD}" type="presParOf" srcId="{4A44CC6F-4EFC-497D-BEEA-A740E3ADD7A9}" destId="{A83414E4-7F5B-488A-922B-27FAF16AC31D}" srcOrd="0" destOrd="0" presId="urn:microsoft.com/office/officeart/2005/8/layout/vList4"/>
    <dgm:cxn modelId="{BFBA0553-8BB3-460A-A7A8-907A1389314A}" type="presParOf" srcId="{4A44CC6F-4EFC-497D-BEEA-A740E3ADD7A9}" destId="{CFA4DDED-CB5A-4F29-8F61-AF7C98CBFDB1}" srcOrd="1" destOrd="0" presId="urn:microsoft.com/office/officeart/2005/8/layout/vList4"/>
    <dgm:cxn modelId="{F9823F94-5104-4C96-B3D0-443AE5952E16}" type="presParOf" srcId="{4A44CC6F-4EFC-497D-BEEA-A740E3ADD7A9}" destId="{AD305E68-8828-4503-A8A1-657FF40671AB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FC5FFF6-9F82-41CE-905E-699EF2CBE3A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9F23A25-414D-4A43-A603-9E2521218D68}">
      <dgm:prSet phldrT="[文字]" custT="1"/>
      <dgm:spPr/>
      <dgm:t>
        <a:bodyPr/>
        <a:lstStyle/>
        <a:p>
          <a:r>
            <a:rPr lang="en-US" altLang="zh-TW" sz="2800" dirty="0">
              <a:latin typeface="+mn-lt"/>
            </a:rPr>
            <a:t>Black-Scholes Model</a:t>
          </a:r>
          <a:endParaRPr lang="zh-TW" altLang="en-US" sz="2800" dirty="0">
            <a:latin typeface="+mn-lt"/>
          </a:endParaRPr>
        </a:p>
      </dgm:t>
    </dgm:pt>
    <dgm:pt modelId="{476E23E4-C080-481D-B7CD-30CC5F76A2C9}" type="parTrans" cxnId="{6B1BDE35-7801-4278-98E7-6EDDC61065A0}">
      <dgm:prSet/>
      <dgm:spPr/>
      <dgm:t>
        <a:bodyPr/>
        <a:lstStyle/>
        <a:p>
          <a:endParaRPr lang="zh-TW" altLang="en-US" sz="1200">
            <a:latin typeface="+mn-lt"/>
          </a:endParaRPr>
        </a:p>
      </dgm:t>
    </dgm:pt>
    <dgm:pt modelId="{A4DC3FB7-A255-4249-827C-6062A3353E64}" type="sibTrans" cxnId="{6B1BDE35-7801-4278-98E7-6EDDC61065A0}">
      <dgm:prSet custT="1"/>
      <dgm:spPr/>
      <dgm:t>
        <a:bodyPr/>
        <a:lstStyle/>
        <a:p>
          <a:endParaRPr lang="zh-TW" altLang="en-US" sz="2800">
            <a:latin typeface="+mn-lt"/>
          </a:endParaRPr>
        </a:p>
      </dgm:t>
    </dgm:pt>
    <dgm:pt modelId="{AA07C792-7BED-4F65-889E-FFC9E964C7B5}">
      <dgm:prSet phldrT="[文字]" custT="1"/>
      <dgm:spPr/>
      <dgm:t>
        <a:bodyPr/>
        <a:lstStyle/>
        <a:p>
          <a:r>
            <a:rPr lang="en-US" altLang="zh-TW" sz="2800" dirty="0">
              <a:latin typeface="+mn-lt"/>
            </a:rPr>
            <a:t>Heston Model</a:t>
          </a:r>
          <a:endParaRPr lang="zh-TW" altLang="en-US" sz="2800" dirty="0">
            <a:latin typeface="+mn-lt"/>
          </a:endParaRPr>
        </a:p>
      </dgm:t>
    </dgm:pt>
    <dgm:pt modelId="{E23C3685-D9F0-4B93-8BBF-9692D56BAF43}" type="parTrans" cxnId="{562BFFDF-2784-4B50-8927-85382C61E5F2}">
      <dgm:prSet/>
      <dgm:spPr/>
      <dgm:t>
        <a:bodyPr/>
        <a:lstStyle/>
        <a:p>
          <a:endParaRPr lang="zh-TW" altLang="en-US" sz="1200">
            <a:latin typeface="+mn-lt"/>
          </a:endParaRPr>
        </a:p>
      </dgm:t>
    </dgm:pt>
    <dgm:pt modelId="{B0B439D2-A320-4630-BF06-2158D73E9A24}" type="sibTrans" cxnId="{562BFFDF-2784-4B50-8927-85382C61E5F2}">
      <dgm:prSet/>
      <dgm:spPr/>
      <dgm:t>
        <a:bodyPr/>
        <a:lstStyle/>
        <a:p>
          <a:endParaRPr lang="zh-TW" altLang="en-US" sz="1200">
            <a:latin typeface="+mn-lt"/>
          </a:endParaRPr>
        </a:p>
      </dgm:t>
    </dgm:pt>
    <dgm:pt modelId="{40E41197-502C-4CF1-AC74-B7579689C53B}" type="pres">
      <dgm:prSet presAssocID="{9FC5FFF6-9F82-41CE-905E-699EF2CBE3A8}" presName="Name0" presStyleCnt="0">
        <dgm:presLayoutVars>
          <dgm:dir/>
          <dgm:resizeHandles val="exact"/>
        </dgm:presLayoutVars>
      </dgm:prSet>
      <dgm:spPr/>
    </dgm:pt>
    <dgm:pt modelId="{85E34709-2E2F-44C7-919A-98C60EB07C29}" type="pres">
      <dgm:prSet presAssocID="{39F23A25-414D-4A43-A603-9E2521218D68}" presName="node" presStyleLbl="node1" presStyleIdx="0" presStyleCnt="2">
        <dgm:presLayoutVars>
          <dgm:bulletEnabled val="1"/>
        </dgm:presLayoutVars>
      </dgm:prSet>
      <dgm:spPr/>
    </dgm:pt>
    <dgm:pt modelId="{3D8A5D46-C83D-4381-B1F5-E1F7DA0BC203}" type="pres">
      <dgm:prSet presAssocID="{A4DC3FB7-A255-4249-827C-6062A3353E64}" presName="sibTrans" presStyleLbl="sibTrans2D1" presStyleIdx="0" presStyleCnt="1"/>
      <dgm:spPr/>
    </dgm:pt>
    <dgm:pt modelId="{A76BC745-27FC-4F26-B47D-071D5531532D}" type="pres">
      <dgm:prSet presAssocID="{A4DC3FB7-A255-4249-827C-6062A3353E64}" presName="connectorText" presStyleLbl="sibTrans2D1" presStyleIdx="0" presStyleCnt="1"/>
      <dgm:spPr/>
    </dgm:pt>
    <dgm:pt modelId="{DB0B60AF-C341-4739-A829-39B9000B8D02}" type="pres">
      <dgm:prSet presAssocID="{AA07C792-7BED-4F65-889E-FFC9E964C7B5}" presName="node" presStyleLbl="node1" presStyleIdx="1" presStyleCnt="2">
        <dgm:presLayoutVars>
          <dgm:bulletEnabled val="1"/>
        </dgm:presLayoutVars>
      </dgm:prSet>
      <dgm:spPr/>
    </dgm:pt>
  </dgm:ptLst>
  <dgm:cxnLst>
    <dgm:cxn modelId="{7F0D1603-0E93-4CA5-8C28-B44AFFA5CC3C}" type="presOf" srcId="{A4DC3FB7-A255-4249-827C-6062A3353E64}" destId="{A76BC745-27FC-4F26-B47D-071D5531532D}" srcOrd="1" destOrd="0" presId="urn:microsoft.com/office/officeart/2005/8/layout/process1"/>
    <dgm:cxn modelId="{76ED420D-650D-4743-8D2A-61D66B3AEFE8}" type="presOf" srcId="{9FC5FFF6-9F82-41CE-905E-699EF2CBE3A8}" destId="{40E41197-502C-4CF1-AC74-B7579689C53B}" srcOrd="0" destOrd="0" presId="urn:microsoft.com/office/officeart/2005/8/layout/process1"/>
    <dgm:cxn modelId="{F665B50E-E13C-4991-B19E-146D0043993E}" type="presOf" srcId="{39F23A25-414D-4A43-A603-9E2521218D68}" destId="{85E34709-2E2F-44C7-919A-98C60EB07C29}" srcOrd="0" destOrd="0" presId="urn:microsoft.com/office/officeart/2005/8/layout/process1"/>
    <dgm:cxn modelId="{6B1BDE35-7801-4278-98E7-6EDDC61065A0}" srcId="{9FC5FFF6-9F82-41CE-905E-699EF2CBE3A8}" destId="{39F23A25-414D-4A43-A603-9E2521218D68}" srcOrd="0" destOrd="0" parTransId="{476E23E4-C080-481D-B7CD-30CC5F76A2C9}" sibTransId="{A4DC3FB7-A255-4249-827C-6062A3353E64}"/>
    <dgm:cxn modelId="{5AB41D4C-1A0D-43BA-AC18-D1753C27F9DA}" type="presOf" srcId="{A4DC3FB7-A255-4249-827C-6062A3353E64}" destId="{3D8A5D46-C83D-4381-B1F5-E1F7DA0BC203}" srcOrd="0" destOrd="0" presId="urn:microsoft.com/office/officeart/2005/8/layout/process1"/>
    <dgm:cxn modelId="{562BFFDF-2784-4B50-8927-85382C61E5F2}" srcId="{9FC5FFF6-9F82-41CE-905E-699EF2CBE3A8}" destId="{AA07C792-7BED-4F65-889E-FFC9E964C7B5}" srcOrd="1" destOrd="0" parTransId="{E23C3685-D9F0-4B93-8BBF-9692D56BAF43}" sibTransId="{B0B439D2-A320-4630-BF06-2158D73E9A24}"/>
    <dgm:cxn modelId="{E8A4A9EC-BF79-4995-8BE6-148CC51AB2E9}" type="presOf" srcId="{AA07C792-7BED-4F65-889E-FFC9E964C7B5}" destId="{DB0B60AF-C341-4739-A829-39B9000B8D02}" srcOrd="0" destOrd="0" presId="urn:microsoft.com/office/officeart/2005/8/layout/process1"/>
    <dgm:cxn modelId="{B7AE7D61-8DDC-4876-A9F4-120120579A72}" type="presParOf" srcId="{40E41197-502C-4CF1-AC74-B7579689C53B}" destId="{85E34709-2E2F-44C7-919A-98C60EB07C29}" srcOrd="0" destOrd="0" presId="urn:microsoft.com/office/officeart/2005/8/layout/process1"/>
    <dgm:cxn modelId="{A21AAFD2-9CF9-41F4-8CF9-F1D501417FBE}" type="presParOf" srcId="{40E41197-502C-4CF1-AC74-B7579689C53B}" destId="{3D8A5D46-C83D-4381-B1F5-E1F7DA0BC203}" srcOrd="1" destOrd="0" presId="urn:microsoft.com/office/officeart/2005/8/layout/process1"/>
    <dgm:cxn modelId="{E8D12304-BC8B-4189-92FD-6D37028930BF}" type="presParOf" srcId="{3D8A5D46-C83D-4381-B1F5-E1F7DA0BC203}" destId="{A76BC745-27FC-4F26-B47D-071D5531532D}" srcOrd="0" destOrd="0" presId="urn:microsoft.com/office/officeart/2005/8/layout/process1"/>
    <dgm:cxn modelId="{A4C08EFC-1869-467D-ABA0-794D1049950E}" type="presParOf" srcId="{40E41197-502C-4CF1-AC74-B7579689C53B}" destId="{DB0B60AF-C341-4739-A829-39B9000B8D0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FC5FFF6-9F82-41CE-905E-699EF2CBE3A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9F23A25-414D-4A43-A603-9E2521218D68}">
      <dgm:prSet phldrT="[文字]" custT="1"/>
      <dgm:spPr/>
      <dgm:t>
        <a:bodyPr/>
        <a:lstStyle/>
        <a:p>
          <a:r>
            <a:rPr lang="en-US" altLang="zh-TW" sz="2800" dirty="0"/>
            <a:t>Market Price</a:t>
          </a:r>
          <a:endParaRPr lang="zh-TW" altLang="en-US" sz="2800" dirty="0">
            <a:latin typeface="+mn-lt"/>
          </a:endParaRPr>
        </a:p>
      </dgm:t>
    </dgm:pt>
    <dgm:pt modelId="{476E23E4-C080-481D-B7CD-30CC5F76A2C9}" type="parTrans" cxnId="{6B1BDE35-7801-4278-98E7-6EDDC61065A0}">
      <dgm:prSet/>
      <dgm:spPr/>
      <dgm:t>
        <a:bodyPr/>
        <a:lstStyle/>
        <a:p>
          <a:endParaRPr lang="zh-TW" altLang="en-US" sz="1200">
            <a:latin typeface="+mn-lt"/>
          </a:endParaRPr>
        </a:p>
      </dgm:t>
    </dgm:pt>
    <dgm:pt modelId="{A4DC3FB7-A255-4249-827C-6062A3353E64}" type="sibTrans" cxnId="{6B1BDE35-7801-4278-98E7-6EDDC61065A0}">
      <dgm:prSet custT="1"/>
      <dgm:spPr/>
      <dgm:t>
        <a:bodyPr/>
        <a:lstStyle/>
        <a:p>
          <a:endParaRPr lang="zh-TW" altLang="en-US" sz="2800">
            <a:latin typeface="+mn-lt"/>
          </a:endParaRPr>
        </a:p>
      </dgm:t>
    </dgm:pt>
    <dgm:pt modelId="{AA07C792-7BED-4F65-889E-FFC9E964C7B5}">
      <dgm:prSet phldrT="[文字]" custT="1"/>
      <dgm:spPr/>
      <dgm:t>
        <a:bodyPr/>
        <a:lstStyle/>
        <a:p>
          <a:r>
            <a:rPr lang="en-US" altLang="zh-TW" sz="2800" dirty="0"/>
            <a:t>Implied Volatility</a:t>
          </a:r>
          <a:endParaRPr lang="zh-TW" altLang="en-US" sz="2800" dirty="0">
            <a:latin typeface="+mn-lt"/>
          </a:endParaRPr>
        </a:p>
      </dgm:t>
    </dgm:pt>
    <dgm:pt modelId="{E23C3685-D9F0-4B93-8BBF-9692D56BAF43}" type="parTrans" cxnId="{562BFFDF-2784-4B50-8927-85382C61E5F2}">
      <dgm:prSet/>
      <dgm:spPr/>
      <dgm:t>
        <a:bodyPr/>
        <a:lstStyle/>
        <a:p>
          <a:endParaRPr lang="zh-TW" altLang="en-US" sz="1200">
            <a:latin typeface="+mn-lt"/>
          </a:endParaRPr>
        </a:p>
      </dgm:t>
    </dgm:pt>
    <dgm:pt modelId="{B0B439D2-A320-4630-BF06-2158D73E9A24}" type="sibTrans" cxnId="{562BFFDF-2784-4B50-8927-85382C61E5F2}">
      <dgm:prSet/>
      <dgm:spPr/>
      <dgm:t>
        <a:bodyPr/>
        <a:lstStyle/>
        <a:p>
          <a:endParaRPr lang="zh-TW" altLang="en-US" sz="1200">
            <a:latin typeface="+mn-lt"/>
          </a:endParaRPr>
        </a:p>
      </dgm:t>
    </dgm:pt>
    <dgm:pt modelId="{40E41197-502C-4CF1-AC74-B7579689C53B}" type="pres">
      <dgm:prSet presAssocID="{9FC5FFF6-9F82-41CE-905E-699EF2CBE3A8}" presName="Name0" presStyleCnt="0">
        <dgm:presLayoutVars>
          <dgm:dir/>
          <dgm:resizeHandles val="exact"/>
        </dgm:presLayoutVars>
      </dgm:prSet>
      <dgm:spPr/>
    </dgm:pt>
    <dgm:pt modelId="{85E34709-2E2F-44C7-919A-98C60EB07C29}" type="pres">
      <dgm:prSet presAssocID="{39F23A25-414D-4A43-A603-9E2521218D68}" presName="node" presStyleLbl="node1" presStyleIdx="0" presStyleCnt="2">
        <dgm:presLayoutVars>
          <dgm:bulletEnabled val="1"/>
        </dgm:presLayoutVars>
      </dgm:prSet>
      <dgm:spPr/>
    </dgm:pt>
    <dgm:pt modelId="{3D8A5D46-C83D-4381-B1F5-E1F7DA0BC203}" type="pres">
      <dgm:prSet presAssocID="{A4DC3FB7-A255-4249-827C-6062A3353E64}" presName="sibTrans" presStyleLbl="sibTrans2D1" presStyleIdx="0" presStyleCnt="1" custScaleX="170720"/>
      <dgm:spPr>
        <a:prstGeom prst="leftRightArrow">
          <a:avLst/>
        </a:prstGeom>
      </dgm:spPr>
    </dgm:pt>
    <dgm:pt modelId="{A76BC745-27FC-4F26-B47D-071D5531532D}" type="pres">
      <dgm:prSet presAssocID="{A4DC3FB7-A255-4249-827C-6062A3353E64}" presName="connectorText" presStyleLbl="sibTrans2D1" presStyleIdx="0" presStyleCnt="1"/>
      <dgm:spPr/>
    </dgm:pt>
    <dgm:pt modelId="{DB0B60AF-C341-4739-A829-39B9000B8D02}" type="pres">
      <dgm:prSet presAssocID="{AA07C792-7BED-4F65-889E-FFC9E964C7B5}" presName="node" presStyleLbl="node1" presStyleIdx="1" presStyleCnt="2">
        <dgm:presLayoutVars>
          <dgm:bulletEnabled val="1"/>
        </dgm:presLayoutVars>
      </dgm:prSet>
      <dgm:spPr/>
    </dgm:pt>
  </dgm:ptLst>
  <dgm:cxnLst>
    <dgm:cxn modelId="{7F0D1603-0E93-4CA5-8C28-B44AFFA5CC3C}" type="presOf" srcId="{A4DC3FB7-A255-4249-827C-6062A3353E64}" destId="{A76BC745-27FC-4F26-B47D-071D5531532D}" srcOrd="1" destOrd="0" presId="urn:microsoft.com/office/officeart/2005/8/layout/process1"/>
    <dgm:cxn modelId="{76ED420D-650D-4743-8D2A-61D66B3AEFE8}" type="presOf" srcId="{9FC5FFF6-9F82-41CE-905E-699EF2CBE3A8}" destId="{40E41197-502C-4CF1-AC74-B7579689C53B}" srcOrd="0" destOrd="0" presId="urn:microsoft.com/office/officeart/2005/8/layout/process1"/>
    <dgm:cxn modelId="{F665B50E-E13C-4991-B19E-146D0043993E}" type="presOf" srcId="{39F23A25-414D-4A43-A603-9E2521218D68}" destId="{85E34709-2E2F-44C7-919A-98C60EB07C29}" srcOrd="0" destOrd="0" presId="urn:microsoft.com/office/officeart/2005/8/layout/process1"/>
    <dgm:cxn modelId="{6B1BDE35-7801-4278-98E7-6EDDC61065A0}" srcId="{9FC5FFF6-9F82-41CE-905E-699EF2CBE3A8}" destId="{39F23A25-414D-4A43-A603-9E2521218D68}" srcOrd="0" destOrd="0" parTransId="{476E23E4-C080-481D-B7CD-30CC5F76A2C9}" sibTransId="{A4DC3FB7-A255-4249-827C-6062A3353E64}"/>
    <dgm:cxn modelId="{5AB41D4C-1A0D-43BA-AC18-D1753C27F9DA}" type="presOf" srcId="{A4DC3FB7-A255-4249-827C-6062A3353E64}" destId="{3D8A5D46-C83D-4381-B1F5-E1F7DA0BC203}" srcOrd="0" destOrd="0" presId="urn:microsoft.com/office/officeart/2005/8/layout/process1"/>
    <dgm:cxn modelId="{562BFFDF-2784-4B50-8927-85382C61E5F2}" srcId="{9FC5FFF6-9F82-41CE-905E-699EF2CBE3A8}" destId="{AA07C792-7BED-4F65-889E-FFC9E964C7B5}" srcOrd="1" destOrd="0" parTransId="{E23C3685-D9F0-4B93-8BBF-9692D56BAF43}" sibTransId="{B0B439D2-A320-4630-BF06-2158D73E9A24}"/>
    <dgm:cxn modelId="{E8A4A9EC-BF79-4995-8BE6-148CC51AB2E9}" type="presOf" srcId="{AA07C792-7BED-4F65-889E-FFC9E964C7B5}" destId="{DB0B60AF-C341-4739-A829-39B9000B8D02}" srcOrd="0" destOrd="0" presId="urn:microsoft.com/office/officeart/2005/8/layout/process1"/>
    <dgm:cxn modelId="{B7AE7D61-8DDC-4876-A9F4-120120579A72}" type="presParOf" srcId="{40E41197-502C-4CF1-AC74-B7579689C53B}" destId="{85E34709-2E2F-44C7-919A-98C60EB07C29}" srcOrd="0" destOrd="0" presId="urn:microsoft.com/office/officeart/2005/8/layout/process1"/>
    <dgm:cxn modelId="{A21AAFD2-9CF9-41F4-8CF9-F1D501417FBE}" type="presParOf" srcId="{40E41197-502C-4CF1-AC74-B7579689C53B}" destId="{3D8A5D46-C83D-4381-B1F5-E1F7DA0BC203}" srcOrd="1" destOrd="0" presId="urn:microsoft.com/office/officeart/2005/8/layout/process1"/>
    <dgm:cxn modelId="{E8D12304-BC8B-4189-92FD-6D37028930BF}" type="presParOf" srcId="{3D8A5D46-C83D-4381-B1F5-E1F7DA0BC203}" destId="{A76BC745-27FC-4F26-B47D-071D5531532D}" srcOrd="0" destOrd="0" presId="urn:microsoft.com/office/officeart/2005/8/layout/process1"/>
    <dgm:cxn modelId="{A4C08EFC-1869-467D-ABA0-794D1049950E}" type="presParOf" srcId="{40E41197-502C-4CF1-AC74-B7579689C53B}" destId="{DB0B60AF-C341-4739-A829-39B9000B8D0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3B457-35B7-43F0-B838-F1D915A9C476}">
      <dsp:nvSpPr>
        <dsp:cNvPr id="0" name=""/>
        <dsp:cNvSpPr/>
      </dsp:nvSpPr>
      <dsp:spPr>
        <a:xfrm>
          <a:off x="0" y="0"/>
          <a:ext cx="9884000" cy="1818000"/>
        </a:xfrm>
        <a:prstGeom prst="roundRect">
          <a:avLst>
            <a:gd name="adj" fmla="val 10000"/>
          </a:avLst>
        </a:prstGeom>
        <a:solidFill>
          <a:srgbClr val="F1D78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/>
              </a:solidFill>
            </a:rPr>
            <a:t>董夢雲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 dirty="0">
              <a:solidFill>
                <a:schemeClr val="tx1"/>
              </a:solidFill>
            </a:rPr>
            <a:t>昀騰金融科技公司技術長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 dirty="0">
              <a:solidFill>
                <a:schemeClr val="tx1"/>
              </a:solidFill>
            </a:rPr>
            <a:t>台灣大學財務金融研究所兼任教授級專家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 dirty="0">
              <a:solidFill>
                <a:schemeClr val="tx1"/>
              </a:solidFill>
            </a:rPr>
            <a:t>台灣金融研訓院</a:t>
          </a:r>
          <a:r>
            <a:rPr lang="en-US" altLang="en-US" sz="1600" kern="1200" dirty="0">
              <a:solidFill>
                <a:schemeClr val="tx1"/>
              </a:solidFill>
            </a:rPr>
            <a:t>2022</a:t>
          </a:r>
          <a:r>
            <a:rPr lang="zh-TW" altLang="en-US" sz="1600" kern="1200" dirty="0">
              <a:solidFill>
                <a:schemeClr val="tx1"/>
              </a:solidFill>
            </a:rPr>
            <a:t>菁英講座</a:t>
          </a:r>
        </a:p>
      </dsp:txBody>
      <dsp:txXfrm>
        <a:off x="2158600" y="0"/>
        <a:ext cx="7725400" cy="1818000"/>
      </dsp:txXfrm>
    </dsp:sp>
    <dsp:sp modelId="{7D7B07A3-CBA4-461A-ADF3-A63697503983}">
      <dsp:nvSpPr>
        <dsp:cNvPr id="0" name=""/>
        <dsp:cNvSpPr/>
      </dsp:nvSpPr>
      <dsp:spPr>
        <a:xfrm>
          <a:off x="350796" y="181800"/>
          <a:ext cx="1638806" cy="1454400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98" b="-38602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2F55B9-BE33-4C52-A77F-212D61954469}">
      <dsp:nvSpPr>
        <dsp:cNvPr id="0" name=""/>
        <dsp:cNvSpPr/>
      </dsp:nvSpPr>
      <dsp:spPr>
        <a:xfrm>
          <a:off x="0" y="1999800"/>
          <a:ext cx="9884000" cy="1818000"/>
        </a:xfrm>
        <a:prstGeom prst="roundRect">
          <a:avLst>
            <a:gd name="adj" fmla="val 10000"/>
          </a:avLst>
        </a:prstGeom>
        <a:solidFill>
          <a:srgbClr val="F1D78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/>
              </a:solidFill>
            </a:rPr>
            <a:t>吳秉謙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b="0" i="0" kern="1200" dirty="0">
              <a:solidFill>
                <a:schemeClr val="tx1"/>
              </a:solidFill>
            </a:rPr>
            <a:t>台積電 製程整合工程師</a:t>
          </a:r>
          <a:endParaRPr lang="zh-TW" altLang="en-US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 dirty="0">
              <a:solidFill>
                <a:schemeClr val="tx1"/>
              </a:solidFill>
            </a:rPr>
            <a:t>台灣國立師範大學 物理學系研究助理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 dirty="0">
              <a:solidFill>
                <a:schemeClr val="tx1"/>
              </a:solidFill>
            </a:rPr>
            <a:t>台灣國立師範大學 物理學系碩士</a:t>
          </a:r>
        </a:p>
      </dsp:txBody>
      <dsp:txXfrm>
        <a:off x="2158600" y="1999800"/>
        <a:ext cx="7725400" cy="1818000"/>
      </dsp:txXfrm>
    </dsp:sp>
    <dsp:sp modelId="{A8FD677B-4890-40DA-9EF7-17A2C2ACC3D7}">
      <dsp:nvSpPr>
        <dsp:cNvPr id="0" name=""/>
        <dsp:cNvSpPr/>
      </dsp:nvSpPr>
      <dsp:spPr>
        <a:xfrm>
          <a:off x="350796" y="2181600"/>
          <a:ext cx="1638806" cy="1454400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3414E4-7F5B-488A-922B-27FAF16AC31D}">
      <dsp:nvSpPr>
        <dsp:cNvPr id="0" name=""/>
        <dsp:cNvSpPr/>
      </dsp:nvSpPr>
      <dsp:spPr>
        <a:xfrm>
          <a:off x="0" y="3999600"/>
          <a:ext cx="9884000" cy="1818000"/>
        </a:xfrm>
        <a:prstGeom prst="roundRect">
          <a:avLst>
            <a:gd name="adj" fmla="val 10000"/>
          </a:avLst>
        </a:prstGeom>
        <a:solidFill>
          <a:srgbClr val="F1D78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/>
              </a:solidFill>
            </a:rPr>
            <a:t>林宏維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 dirty="0">
              <a:solidFill>
                <a:schemeClr val="tx1"/>
              </a:solidFill>
            </a:rPr>
            <a:t>中國信託銀行 資本市場業務分析師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 dirty="0">
              <a:solidFill>
                <a:schemeClr val="tx1"/>
              </a:solidFill>
            </a:rPr>
            <a:t>國泰世華銀行 財務工程研究員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 dirty="0">
              <a:solidFill>
                <a:schemeClr val="tx1"/>
              </a:solidFill>
            </a:rPr>
            <a:t>國立政治大學 財務管理學系研究助理</a:t>
          </a:r>
        </a:p>
      </dsp:txBody>
      <dsp:txXfrm>
        <a:off x="2158600" y="3999600"/>
        <a:ext cx="7725400" cy="1818000"/>
      </dsp:txXfrm>
    </dsp:sp>
    <dsp:sp modelId="{CFA4DDED-CB5A-4F29-8F61-AF7C98CBFDB1}">
      <dsp:nvSpPr>
        <dsp:cNvPr id="0" name=""/>
        <dsp:cNvSpPr/>
      </dsp:nvSpPr>
      <dsp:spPr>
        <a:xfrm>
          <a:off x="350796" y="4181400"/>
          <a:ext cx="1638806" cy="1454400"/>
        </a:xfrm>
        <a:prstGeom prst="flowChartConnector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34709-2E2F-44C7-919A-98C60EB07C29}">
      <dsp:nvSpPr>
        <dsp:cNvPr id="0" name=""/>
        <dsp:cNvSpPr/>
      </dsp:nvSpPr>
      <dsp:spPr>
        <a:xfrm>
          <a:off x="1731" y="0"/>
          <a:ext cx="3693385" cy="7230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>
              <a:latin typeface="+mn-lt"/>
            </a:rPr>
            <a:t>Black-Scholes Model</a:t>
          </a:r>
          <a:endParaRPr lang="zh-TW" altLang="en-US" sz="2800" kern="1200" dirty="0">
            <a:latin typeface="+mn-lt"/>
          </a:endParaRPr>
        </a:p>
      </dsp:txBody>
      <dsp:txXfrm>
        <a:off x="22910" y="21179"/>
        <a:ext cx="3651027" cy="680736"/>
      </dsp:txXfrm>
    </dsp:sp>
    <dsp:sp modelId="{3D8A5D46-C83D-4381-B1F5-E1F7DA0BC203}">
      <dsp:nvSpPr>
        <dsp:cNvPr id="0" name=""/>
        <dsp:cNvSpPr/>
      </dsp:nvSpPr>
      <dsp:spPr>
        <a:xfrm>
          <a:off x="4064455" y="0"/>
          <a:ext cx="782997" cy="7230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>
            <a:latin typeface="+mn-lt"/>
          </a:endParaRPr>
        </a:p>
      </dsp:txBody>
      <dsp:txXfrm>
        <a:off x="4064455" y="144619"/>
        <a:ext cx="566069" cy="433856"/>
      </dsp:txXfrm>
    </dsp:sp>
    <dsp:sp modelId="{DB0B60AF-C341-4739-A829-39B9000B8D02}">
      <dsp:nvSpPr>
        <dsp:cNvPr id="0" name=""/>
        <dsp:cNvSpPr/>
      </dsp:nvSpPr>
      <dsp:spPr>
        <a:xfrm>
          <a:off x="5172471" y="0"/>
          <a:ext cx="3693385" cy="7230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>
              <a:latin typeface="+mn-lt"/>
            </a:rPr>
            <a:t>Heston Model</a:t>
          </a:r>
          <a:endParaRPr lang="zh-TW" altLang="en-US" sz="2800" kern="1200" dirty="0">
            <a:latin typeface="+mn-lt"/>
          </a:endParaRPr>
        </a:p>
      </dsp:txBody>
      <dsp:txXfrm>
        <a:off x="5193650" y="21179"/>
        <a:ext cx="3651027" cy="6807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34709-2E2F-44C7-919A-98C60EB07C29}">
      <dsp:nvSpPr>
        <dsp:cNvPr id="0" name=""/>
        <dsp:cNvSpPr/>
      </dsp:nvSpPr>
      <dsp:spPr>
        <a:xfrm>
          <a:off x="1731" y="0"/>
          <a:ext cx="3693385" cy="7230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/>
            <a:t>Market Price</a:t>
          </a:r>
          <a:endParaRPr lang="zh-TW" altLang="en-US" sz="2800" kern="1200" dirty="0">
            <a:latin typeface="+mn-lt"/>
          </a:endParaRPr>
        </a:p>
      </dsp:txBody>
      <dsp:txXfrm>
        <a:off x="22910" y="21179"/>
        <a:ext cx="3651027" cy="680736"/>
      </dsp:txXfrm>
    </dsp:sp>
    <dsp:sp modelId="{3D8A5D46-C83D-4381-B1F5-E1F7DA0BC203}">
      <dsp:nvSpPr>
        <dsp:cNvPr id="0" name=""/>
        <dsp:cNvSpPr/>
      </dsp:nvSpPr>
      <dsp:spPr>
        <a:xfrm>
          <a:off x="3787587" y="0"/>
          <a:ext cx="1336733" cy="723094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>
            <a:latin typeface="+mn-lt"/>
          </a:endParaRPr>
        </a:p>
      </dsp:txBody>
      <dsp:txXfrm>
        <a:off x="3787587" y="144619"/>
        <a:ext cx="1119805" cy="433856"/>
      </dsp:txXfrm>
    </dsp:sp>
    <dsp:sp modelId="{DB0B60AF-C341-4739-A829-39B9000B8D02}">
      <dsp:nvSpPr>
        <dsp:cNvPr id="0" name=""/>
        <dsp:cNvSpPr/>
      </dsp:nvSpPr>
      <dsp:spPr>
        <a:xfrm>
          <a:off x="5172471" y="0"/>
          <a:ext cx="3693385" cy="7230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/>
            <a:t>Implied Volatility</a:t>
          </a:r>
          <a:endParaRPr lang="zh-TW" altLang="en-US" sz="2800" kern="1200" dirty="0">
            <a:latin typeface="+mn-lt"/>
          </a:endParaRPr>
        </a:p>
      </dsp:txBody>
      <dsp:txXfrm>
        <a:off x="5193650" y="21179"/>
        <a:ext cx="3651027" cy="6807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5C39A3-0D74-469F-B1B7-2FA995939F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5F55-FCB4-4A0B-83A0-20895E7BFEC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0C3856-F111-40A4-9BE3-4087495E9E80}" type="datetimeFigureOut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BE1757-5983-43C2-BA6B-9809F53B865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77259-8784-4CCF-978F-97455896A5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B02A97-EC56-4E50-8B1A-0E8DC9F90B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61274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50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4C2BB-8DE9-4034-A165-7044B1BEC666}" type="datetimeFigureOut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3BF45-E588-4CB4-91B0-528EBE93614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9379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BF45-E588-4CB4-91B0-528EBE93614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9809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BF45-E588-4CB4-91B0-528EBE93614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989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BF45-E588-4CB4-91B0-528EBE93614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1245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BF45-E588-4CB4-91B0-528EBE93614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3344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BF45-E588-4CB4-91B0-528EBE93614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041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BF45-E588-4CB4-91B0-528EBE936142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3838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2D332-3347-4201-8206-F7AB4F671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03CD4F-5582-4231-B1CC-C91B3D02F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36FD9-4B33-4F59-960E-4A8207C19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38C85-CFDA-4E13-B9AD-18E954740C39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F1741-030A-4E5F-9E82-672E7891C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DF8A3-C9E3-464A-9072-321191A2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8264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2E6A5-A184-4967-8243-6795F6D2A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ED050-24D3-49CF-A6DB-275A8A101A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0F586-C0F2-4A84-A097-A12564572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7DA2-D802-4D88-BCB2-B844128191A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8EB3B-C38A-4F8D-AE33-8A081E1BC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9B1F4-8CFC-4BF3-8496-BD9B66A10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1778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5C2EF7-83AF-41E0-B432-30EC1E58B8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CD7BA2-2273-406C-82D8-AF08D14553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DDA43A-9C32-45B8-903C-8928674F5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52965-BAFE-4D95-89F0-31B64B133913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3B21A-D72D-4BA0-8010-529EC59BF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8114D-7D98-4CB1-B004-463E06BFD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457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A9AF-F322-4334-8B88-D499673F1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6212" y="130136"/>
            <a:ext cx="8867588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79869-9858-4F76-8DA4-FE788C203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6212" y="1323192"/>
            <a:ext cx="8867588" cy="4853772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82EF3-060B-466C-B862-B12306383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42219-316B-4A40-8BE9-90D14B10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B5845-8F67-480F-9D4E-05BEAEE6E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Rectangle 12">
            <a:extLst>
              <a:ext uri="{FF2B5EF4-FFF2-40B4-BE49-F238E27FC236}">
                <a16:creationId xmlns:a16="http://schemas.microsoft.com/office/drawing/2014/main" id="{7F03D0DB-6411-44C3-9851-0443C85D7B9C}"/>
              </a:ext>
            </a:extLst>
          </p:cNvPr>
          <p:cNvSpPr/>
          <p:nvPr userDrawn="1"/>
        </p:nvSpPr>
        <p:spPr>
          <a:xfrm>
            <a:off x="526230" y="1057917"/>
            <a:ext cx="1691042" cy="67414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000" b="1" dirty="0"/>
              <a:t>Introduction</a:t>
            </a:r>
            <a:endParaRPr lang="zh-TW" altLang="en-US" sz="2000" b="1" dirty="0"/>
          </a:p>
        </p:txBody>
      </p:sp>
      <p:sp>
        <p:nvSpPr>
          <p:cNvPr id="12" name="Rectangle 13">
            <a:extLst>
              <a:ext uri="{FF2B5EF4-FFF2-40B4-BE49-F238E27FC236}">
                <a16:creationId xmlns:a16="http://schemas.microsoft.com/office/drawing/2014/main" id="{67D31023-1D8F-4016-AC13-0C394673B28A}"/>
              </a:ext>
            </a:extLst>
          </p:cNvPr>
          <p:cNvSpPr/>
          <p:nvPr userDrawn="1"/>
        </p:nvSpPr>
        <p:spPr>
          <a:xfrm>
            <a:off x="526230" y="3687988"/>
            <a:ext cx="1691042" cy="6741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000" b="1" dirty="0"/>
              <a:t>Simulation</a:t>
            </a:r>
            <a:endParaRPr lang="zh-TW" altLang="en-US" sz="2000" b="1" dirty="0"/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E454C80D-5DD6-43A0-A7E3-FFC7015DE147}"/>
              </a:ext>
            </a:extLst>
          </p:cNvPr>
          <p:cNvSpPr/>
          <p:nvPr userDrawn="1"/>
        </p:nvSpPr>
        <p:spPr>
          <a:xfrm>
            <a:off x="526230" y="4966702"/>
            <a:ext cx="1691042" cy="6741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000" b="1" dirty="0"/>
              <a:t>GUI</a:t>
            </a:r>
            <a:endParaRPr lang="zh-TW" altLang="en-US" sz="2000" b="1" dirty="0"/>
          </a:p>
        </p:txBody>
      </p:sp>
      <p:sp>
        <p:nvSpPr>
          <p:cNvPr id="14" name="Rectangle 18">
            <a:extLst>
              <a:ext uri="{FF2B5EF4-FFF2-40B4-BE49-F238E27FC236}">
                <a16:creationId xmlns:a16="http://schemas.microsoft.com/office/drawing/2014/main" id="{0D83E0C8-D056-4CAB-989E-9393519C465B}"/>
              </a:ext>
            </a:extLst>
          </p:cNvPr>
          <p:cNvSpPr/>
          <p:nvPr userDrawn="1"/>
        </p:nvSpPr>
        <p:spPr>
          <a:xfrm>
            <a:off x="526230" y="2384528"/>
            <a:ext cx="1691042" cy="67414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000" b="1" dirty="0"/>
              <a:t>Calibration</a:t>
            </a:r>
            <a:endParaRPr lang="zh-TW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74743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052E0-1F10-49BF-8E39-8D6AEC322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2B8D0-5901-4A4F-A5FE-D0388CABF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719EF-09B7-4C74-B95B-E9E2E6764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4FDC-83E9-4E49-A9DD-3EF928BED1D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1A455-7D5A-4A44-B1B5-6BEA5F845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69165-3FD6-46DB-A1B2-BCB04419E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5521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9DEB8-F0E5-4C34-93F7-52FFCA06C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D1A08-576B-4617-8428-34BDB0DFDD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A3352D-45DE-44CF-95CF-56621E91CE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B827A-0680-4A13-8C3A-31C0E8EA6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D274B-43E7-43CE-95AA-3BAB27E88D3B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FC425-0D02-4324-9FCE-FD2F2D5F4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319AD-1287-4064-A0F4-003F4A8C7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3243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3F7FC-E109-4F17-9FB6-A225FB8A1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F572F-48EE-4DE4-9874-826165073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C5FC37-0DE0-47B4-8609-6A824E5107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7900E7-0F7F-477B-958F-95852A25C8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26AFF3-A1A8-47AF-B32E-7BC09355EA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993148-E0A8-4899-8484-9F2FF5FC2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26D8A-0608-41C3-951B-873F8CD09D81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6326D0-C8AF-4685-B138-DFD3FE1E1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83EC55-5479-4C15-867C-F8D8D8C4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0270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2B166-6486-4DB9-9FD9-8766A3C8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8AE069-1F07-47CB-A33E-9B6E3E6E0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0D2C-A5A7-42C7-AACC-C20B28BBE552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124976-3EEF-4388-8178-36FD90B85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CBE02-A400-435E-B4BF-138F9B0AD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763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9F758B-E101-4F1A-AB47-DC4D2B777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BB6DD-DE55-4573-B614-65F3B1B283D2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39907C-B0F1-4CD8-9816-10A7A7F53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2ABD0-36EB-408F-B137-B3E085A9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2978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8ED0B-F8F4-42E8-BB52-7A3A88777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355F5-628E-40CB-BCB9-665370321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FB045-5E29-4EFA-A309-E2875E1604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07E163-9C92-4636-BA00-C5F98F662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A650-34B8-4BF0-AEDF-1D6904329515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1D73B-0FF6-4366-BBB9-82D4F2C00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0E2AB2-E331-43C5-ACE8-59E30DDBA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08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D8781-8F1F-4EC3-A132-36E2B727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A6334-F15D-4968-8C5A-7512DA392F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8C8D4A-0972-4FDA-9B98-E0AD6DE9D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97672D-398C-450F-9F4C-D9FD6AF49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44195-2806-4837-8647-7483CFC8234A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2B00B-2A74-4143-901B-2608FBBBC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82175-3EA1-4372-920B-92510EE59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0261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55CD24-DCC6-44F5-9AFE-0179ED1F8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altLang="zh-TW" dirty="0"/>
              <a:t>Click to edit Master title style</a:t>
            </a:r>
            <a:endParaRPr lang="zh-TW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AE7387-11FC-43F3-B666-306A9D6D2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 dirty="0"/>
              <a:t>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C6D27-3098-4914-AF4E-FA53116EE7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105D-65CB-4F0B-9609-253DFC0A4D26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72AF1-D884-488B-96A0-1A1D0FD18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TW" altLang="en-US" sz="1800" b="0" i="0" u="none" strike="noStrike" kern="1200" baseline="0" dirty="0" smtClean="0">
                <a:solidFill>
                  <a:srgbClr val="0000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昀騰金融科技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BB4C7-A94A-44F9-B190-26F91C4AC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587EA-ABAE-4093-8C71-90C5BA8E4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6067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70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D015F-721F-4DD2-AB01-3BB27FF99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3729" y="2211003"/>
            <a:ext cx="9618770" cy="2150719"/>
          </a:xfrm>
          <a:noFill/>
        </p:spPr>
        <p:txBody>
          <a:bodyPr anchor="ctr">
            <a:normAutofit/>
          </a:bodyPr>
          <a:lstStyle/>
          <a:p>
            <a:r>
              <a:rPr lang="en-US" altLang="zh-TW" dirty="0">
                <a:solidFill>
                  <a:srgbClr val="080808"/>
                </a:solidFill>
              </a:rPr>
              <a:t>Bitcoin </a:t>
            </a:r>
            <a:br>
              <a:rPr lang="en-US" altLang="zh-TW" sz="3600" dirty="0">
                <a:solidFill>
                  <a:srgbClr val="080808"/>
                </a:solidFill>
              </a:rPr>
            </a:br>
            <a:r>
              <a:rPr lang="en-US" altLang="zh-TW" sz="2800" dirty="0">
                <a:solidFill>
                  <a:srgbClr val="080808"/>
                </a:solidFill>
              </a:rPr>
              <a:t>Calibration and Option</a:t>
            </a:r>
            <a:r>
              <a:rPr lang="zh-TW" altLang="en-US" sz="2800" dirty="0">
                <a:solidFill>
                  <a:srgbClr val="080808"/>
                </a:solidFill>
              </a:rPr>
              <a:t> </a:t>
            </a:r>
            <a:r>
              <a:rPr lang="en-US" altLang="zh-TW" sz="2800" dirty="0">
                <a:solidFill>
                  <a:srgbClr val="080808"/>
                </a:solidFill>
              </a:rPr>
              <a:t>Pricing System</a:t>
            </a:r>
            <a:endParaRPr lang="zh-TW" altLang="en-US" sz="3600" dirty="0">
              <a:solidFill>
                <a:srgbClr val="080808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F1D0D-4F3D-4193-AB53-3ECCC4F3B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昀騰金融科技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BB80F-66E5-4780-9904-D5D9BF03A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</a:t>
            </a:fld>
            <a:endParaRPr lang="zh-TW" altLang="en-US" dirty="0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2A84B46-158F-442E-99B7-5D8559E44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626D-E009-464F-9FBE-410C241614D4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70012EB-9D39-49C3-8E3D-8B80B62F94C2}"/>
              </a:ext>
            </a:extLst>
          </p:cNvPr>
          <p:cNvSpPr txBox="1"/>
          <p:nvPr/>
        </p:nvSpPr>
        <p:spPr>
          <a:xfrm>
            <a:off x="4734088" y="4177056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董夢雲、吳秉謙、林宏維</a:t>
            </a:r>
          </a:p>
        </p:txBody>
      </p:sp>
    </p:spTree>
    <p:extLst>
      <p:ext uri="{BB962C8B-B14F-4D97-AF65-F5344CB8AC3E}">
        <p14:creationId xmlns:p14="http://schemas.microsoft.com/office/powerpoint/2010/main" val="11747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D1C4FC-757C-43F7-BFAA-CCA68E22F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Calibration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C084C69-F8D4-44C0-B48B-E0E3BB255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3F2EBA4-271A-40D9-9B66-8EED00858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0F5BEA-38CB-48AD-BE73-67A848D2F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9" name="箭號: 向右 6">
            <a:extLst>
              <a:ext uri="{FF2B5EF4-FFF2-40B4-BE49-F238E27FC236}">
                <a16:creationId xmlns:a16="http://schemas.microsoft.com/office/drawing/2014/main" id="{27F57167-D3A7-63C8-F351-0AF83E45A022}"/>
              </a:ext>
            </a:extLst>
          </p:cNvPr>
          <p:cNvSpPr/>
          <p:nvPr/>
        </p:nvSpPr>
        <p:spPr>
          <a:xfrm>
            <a:off x="113435" y="2646027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75A8826-3D3B-940E-7CA1-D0BF2A8B7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8800" y="1208269"/>
            <a:ext cx="8628994" cy="444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709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FB82C3-38C0-4303-9D37-8391B92E8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8DC8E5B-C08A-4EA0-AF76-0E78BDB08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19CC68A-6798-4562-BCDF-E271C5BD9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7" name="箭號: 向右 6">
            <a:extLst>
              <a:ext uri="{FF2B5EF4-FFF2-40B4-BE49-F238E27FC236}">
                <a16:creationId xmlns:a16="http://schemas.microsoft.com/office/drawing/2014/main" id="{8B40E643-95AA-9F6B-1AC0-1933205429D6}"/>
              </a:ext>
            </a:extLst>
          </p:cNvPr>
          <p:cNvSpPr/>
          <p:nvPr/>
        </p:nvSpPr>
        <p:spPr>
          <a:xfrm>
            <a:off x="113435" y="2646027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91D0B254-5DA7-892B-1FE0-0DE6429AE4B8}"/>
              </a:ext>
            </a:extLst>
          </p:cNvPr>
          <p:cNvGrpSpPr/>
          <p:nvPr/>
        </p:nvGrpSpPr>
        <p:grpSpPr>
          <a:xfrm>
            <a:off x="3285633" y="246327"/>
            <a:ext cx="7848115" cy="5988218"/>
            <a:chOff x="3504133" y="438160"/>
            <a:chExt cx="7237548" cy="5522347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E7116F1F-965D-0B89-23F5-0509A7D1B2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59142"/>
            <a:stretch/>
          </p:blipFill>
          <p:spPr>
            <a:xfrm>
              <a:off x="3504134" y="438160"/>
              <a:ext cx="7237547" cy="2451888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C9152D37-003E-DE8D-3DB6-46FA671135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6814" b="-1"/>
            <a:stretch/>
          </p:blipFill>
          <p:spPr>
            <a:xfrm>
              <a:off x="3504133" y="2768779"/>
              <a:ext cx="7237547" cy="3191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1722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CD3B4A-62EC-4AD3-8DF7-A5381BEF9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Calibration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表格 7">
                <a:extLst>
                  <a:ext uri="{FF2B5EF4-FFF2-40B4-BE49-F238E27FC236}">
                    <a16:creationId xmlns:a16="http://schemas.microsoft.com/office/drawing/2014/main" id="{969BDEAE-099E-40FD-AD88-5D8C87D8401A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03345486"/>
                  </p:ext>
                </p:extLst>
              </p:nvPr>
            </p:nvGraphicFramePr>
            <p:xfrm>
              <a:off x="3039742" y="5071873"/>
              <a:ext cx="8128000" cy="93926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5600">
                      <a:extLst>
                        <a:ext uri="{9D8B030D-6E8A-4147-A177-3AD203B41FA5}">
                          <a16:colId xmlns:a16="http://schemas.microsoft.com/office/drawing/2014/main" val="1529130615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2805039033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3046062777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568187822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3224656053"/>
                        </a:ext>
                      </a:extLst>
                    </a:gridCol>
                  </a:tblGrid>
                  <a:tr h="469631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600" b="1" i="1" smtClean="0">
                                    <a:latin typeface="Cambria Math" panose="02040503050406030204" pitchFamily="18" charset="0"/>
                                  </a:rPr>
                                  <m:t>𝜽</m:t>
                                </m:r>
                              </m:oMath>
                            </m:oMathPara>
                          </a14:m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600" b="1" i="1" smtClean="0">
                                    <a:latin typeface="Cambria Math" panose="02040503050406030204" pitchFamily="18" charset="0"/>
                                  </a:rPr>
                                  <m:t>𝜿</m:t>
                                </m:r>
                              </m:oMath>
                            </m:oMathPara>
                          </a14:m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600" b="1" i="1" smtClean="0">
                                    <a:latin typeface="Cambria Math" panose="02040503050406030204" pitchFamily="18" charset="0"/>
                                  </a:rPr>
                                  <m:t>𝝈</m:t>
                                </m:r>
                              </m:oMath>
                            </m:oMathPara>
                          </a14:m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600" b="1" i="1" smtClean="0">
                                    <a:latin typeface="Cambria Math" panose="02040503050406030204" pitchFamily="18" charset="0"/>
                                  </a:rPr>
                                  <m:t>𝝆</m:t>
                                </m:r>
                              </m:oMath>
                            </m:oMathPara>
                          </a14:m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TW" sz="16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sz="1600" b="1" i="1" smtClean="0">
                                        <a:latin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altLang="zh-TW" sz="1600" b="1" i="1" smtClean="0"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extLst>
                      <a:ext uri="{0D108BD9-81ED-4DB2-BD59-A6C34878D82A}">
                        <a16:rowId xmlns:a16="http://schemas.microsoft.com/office/drawing/2014/main" val="775207651"/>
                      </a:ext>
                    </a:extLst>
                  </a:tr>
                  <a:tr h="469631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1.939497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3.690765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4.153086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-0.119265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0.243510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extLst>
                      <a:ext uri="{0D108BD9-81ED-4DB2-BD59-A6C34878D82A}">
                        <a16:rowId xmlns:a16="http://schemas.microsoft.com/office/drawing/2014/main" val="370557117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表格 7">
                <a:extLst>
                  <a:ext uri="{FF2B5EF4-FFF2-40B4-BE49-F238E27FC236}">
                    <a16:creationId xmlns:a16="http://schemas.microsoft.com/office/drawing/2014/main" id="{969BDEAE-099E-40FD-AD88-5D8C87D8401A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03345486"/>
                  </p:ext>
                </p:extLst>
              </p:nvPr>
            </p:nvGraphicFramePr>
            <p:xfrm>
              <a:off x="3039742" y="5071873"/>
              <a:ext cx="8128000" cy="93926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5600">
                      <a:extLst>
                        <a:ext uri="{9D8B030D-6E8A-4147-A177-3AD203B41FA5}">
                          <a16:colId xmlns:a16="http://schemas.microsoft.com/office/drawing/2014/main" val="1529130615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2805039033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3046062777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568187822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3224656053"/>
                        </a:ext>
                      </a:extLst>
                    </a:gridCol>
                  </a:tblGrid>
                  <a:tr h="469631"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79458" marR="79458" marT="39729" marB="39729" anchor="ctr">
                        <a:blipFill>
                          <a:blip r:embed="rId2"/>
                          <a:stretch>
                            <a:fillRect l="-375" t="-2564" r="-401498" b="-1012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79458" marR="79458" marT="39729" marB="39729" anchor="ctr">
                        <a:blipFill>
                          <a:blip r:embed="rId2"/>
                          <a:stretch>
                            <a:fillRect l="-100375" t="-2564" r="-301498" b="-1012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79458" marR="79458" marT="39729" marB="39729" anchor="ctr">
                        <a:blipFill>
                          <a:blip r:embed="rId2"/>
                          <a:stretch>
                            <a:fillRect l="-201128" t="-2564" r="-202632" b="-1012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79458" marR="79458" marT="39729" marB="39729" anchor="ctr">
                        <a:blipFill>
                          <a:blip r:embed="rId2"/>
                          <a:stretch>
                            <a:fillRect l="-300000" t="-2564" r="-101873" b="-1012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79458" marR="79458" marT="39729" marB="39729" anchor="ctr">
                        <a:blipFill>
                          <a:blip r:embed="rId2"/>
                          <a:stretch>
                            <a:fillRect l="-400000" t="-2564" r="-1873" b="-1012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5207651"/>
                      </a:ext>
                    </a:extLst>
                  </a:tr>
                  <a:tr h="469631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1.939497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3.690765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4.153086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-0.119265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0000"/>
                            </a:lnSpc>
                          </a:pPr>
                          <a:r>
                            <a:rPr lang="en-US" altLang="zh-TW" sz="1600" dirty="0"/>
                            <a:t>0.243510</a:t>
                          </a:r>
                          <a:endParaRPr lang="zh-TW" altLang="en-US" sz="1600" dirty="0"/>
                        </a:p>
                      </a:txBody>
                      <a:tcPr marL="79458" marR="79458" marT="39729" marB="39729" anchor="ctr"/>
                    </a:tc>
                    <a:extLst>
                      <a:ext uri="{0D108BD9-81ED-4DB2-BD59-A6C34878D82A}">
                        <a16:rowId xmlns:a16="http://schemas.microsoft.com/office/drawing/2014/main" val="370557117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91F53C0-BB68-4CD6-8E23-273A10ABB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33472E-AE4D-4422-A591-2D55A7874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19711A-9042-4C85-A8FB-F315AF6A6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12</a:t>
            </a:fld>
            <a:endParaRPr lang="zh-TW" altLang="en-US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35B18463-864F-4444-9D5F-85D745B98A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7999271"/>
              </p:ext>
            </p:extLst>
          </p:nvPr>
        </p:nvGraphicFramePr>
        <p:xfrm>
          <a:off x="3039742" y="1136649"/>
          <a:ext cx="8128000" cy="3935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18006705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153511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3290670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22870829"/>
                    </a:ext>
                  </a:extLst>
                </a:gridCol>
              </a:tblGrid>
              <a:tr h="4919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Strikes\Maturity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2021 - 12 - 31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2022 - 03 - 25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2022 - 06 - 24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48857"/>
                  </a:ext>
                </a:extLst>
              </a:tr>
              <a:tr h="4919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30000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1.1340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1.0149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0.9697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0260046"/>
                  </a:ext>
                </a:extLst>
              </a:tr>
              <a:tr h="4919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40000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0.9864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0.9587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0.9399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4952317"/>
                  </a:ext>
                </a:extLst>
              </a:tr>
              <a:tr h="4919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50000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0.8955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0.9241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0.9193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3886821"/>
                  </a:ext>
                </a:extLst>
              </a:tr>
              <a:tr h="4919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60000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0.8344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0.9046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0.9098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6025283"/>
                  </a:ext>
                </a:extLst>
              </a:tr>
              <a:tr h="4919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70000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0.8328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0.9073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8421214"/>
                  </a:ext>
                </a:extLst>
              </a:tr>
              <a:tr h="4919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80000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0.8692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0.9055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0.9089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944641"/>
                  </a:ext>
                </a:extLst>
              </a:tr>
              <a:tr h="4919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90000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0.9165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0.9177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0.9128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937374"/>
                  </a:ext>
                </a:extLst>
              </a:tr>
            </a:tbl>
          </a:graphicData>
        </a:graphic>
      </p:graphicFrame>
      <p:sp>
        <p:nvSpPr>
          <p:cNvPr id="10" name="箭號: 向右 6">
            <a:extLst>
              <a:ext uri="{FF2B5EF4-FFF2-40B4-BE49-F238E27FC236}">
                <a16:creationId xmlns:a16="http://schemas.microsoft.com/office/drawing/2014/main" id="{FC205ACD-A6E9-7930-A507-60DCBB0054C6}"/>
              </a:ext>
            </a:extLst>
          </p:cNvPr>
          <p:cNvSpPr/>
          <p:nvPr/>
        </p:nvSpPr>
        <p:spPr>
          <a:xfrm>
            <a:off x="113435" y="2646027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3033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2E62738-0780-4902-BAA2-E46DC9126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3308A18-31DC-4558-970D-20DE471E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C07FDD-9276-41AB-AF06-D3D771EFF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C239D9D9-5DAC-49AB-8509-FC3544BE4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578" y="549000"/>
            <a:ext cx="7447058" cy="5760000"/>
          </a:xfrm>
          <a:prstGeom prst="rect">
            <a:avLst/>
          </a:prstGeom>
        </p:spPr>
      </p:pic>
      <p:sp>
        <p:nvSpPr>
          <p:cNvPr id="8" name="箭號: 向右 6">
            <a:extLst>
              <a:ext uri="{FF2B5EF4-FFF2-40B4-BE49-F238E27FC236}">
                <a16:creationId xmlns:a16="http://schemas.microsoft.com/office/drawing/2014/main" id="{78926F3D-3B76-4144-34BD-4BA4D23F5C13}"/>
              </a:ext>
            </a:extLst>
          </p:cNvPr>
          <p:cNvSpPr/>
          <p:nvPr/>
        </p:nvSpPr>
        <p:spPr>
          <a:xfrm>
            <a:off x="113435" y="2646027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0717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6E3384-338C-421A-B88D-C667B7917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12A191D-0D62-4305-80BB-385FC9414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09BF66-B95E-479A-90B1-CCAC9B5A3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14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F1FB706-A754-4B7A-AC01-3BD2AE2F6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538" y="549000"/>
            <a:ext cx="7134118" cy="5760000"/>
          </a:xfrm>
          <a:prstGeom prst="rect">
            <a:avLst/>
          </a:prstGeo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F100BA4D-35CD-BFDA-8C0F-82AE703B61D4}"/>
              </a:ext>
            </a:extLst>
          </p:cNvPr>
          <p:cNvSpPr/>
          <p:nvPr/>
        </p:nvSpPr>
        <p:spPr>
          <a:xfrm>
            <a:off x="113435" y="2646027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7366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C077FD-2587-47D2-8E4D-882766FD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Marking Data vs Heston Model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B415C3-743A-4975-A198-1E0CBD059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2B64FD9-665C-4C1B-BDB4-5EF2450C5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E1A636-3950-49BC-885B-D797AADB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15</a:t>
            </a:fld>
            <a:endParaRPr lang="zh-TW" altLang="en-US"/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785C6FF9-EF2D-4386-B2AC-B0AE2F826C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4099766"/>
              </p:ext>
            </p:extLst>
          </p:nvPr>
        </p:nvGraphicFramePr>
        <p:xfrm>
          <a:off x="3392801" y="1448358"/>
          <a:ext cx="7960998" cy="4643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0250">
                  <a:extLst>
                    <a:ext uri="{9D8B030D-6E8A-4147-A177-3AD203B41FA5}">
                      <a16:colId xmlns:a16="http://schemas.microsoft.com/office/drawing/2014/main" val="1350109350"/>
                    </a:ext>
                  </a:extLst>
                </a:gridCol>
                <a:gridCol w="1990250">
                  <a:extLst>
                    <a:ext uri="{9D8B030D-6E8A-4147-A177-3AD203B41FA5}">
                      <a16:colId xmlns:a16="http://schemas.microsoft.com/office/drawing/2014/main" val="911341125"/>
                    </a:ext>
                  </a:extLst>
                </a:gridCol>
                <a:gridCol w="1880667">
                  <a:extLst>
                    <a:ext uri="{9D8B030D-6E8A-4147-A177-3AD203B41FA5}">
                      <a16:colId xmlns:a16="http://schemas.microsoft.com/office/drawing/2014/main" val="1966811918"/>
                    </a:ext>
                  </a:extLst>
                </a:gridCol>
                <a:gridCol w="2099831">
                  <a:extLst>
                    <a:ext uri="{9D8B030D-6E8A-4147-A177-3AD203B41FA5}">
                      <a16:colId xmlns:a16="http://schemas.microsoft.com/office/drawing/2014/main" val="2358563750"/>
                    </a:ext>
                  </a:extLst>
                </a:gridCol>
              </a:tblGrid>
              <a:tr h="7108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Strikes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Marking Data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Heston Model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Relative Error(%)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extLst>
                  <a:ext uri="{0D108BD9-81ED-4DB2-BD59-A6C34878D82A}">
                    <a16:rowId xmlns:a16="http://schemas.microsoft.com/office/drawing/2014/main" val="3034947194"/>
                  </a:ext>
                </a:extLst>
              </a:tr>
              <a:tr h="4835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30000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30349.1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29056.1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-4.26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extLst>
                  <a:ext uri="{0D108BD9-81ED-4DB2-BD59-A6C34878D82A}">
                    <a16:rowId xmlns:a16="http://schemas.microsoft.com/office/drawing/2014/main" val="1879980876"/>
                  </a:ext>
                </a:extLst>
              </a:tr>
              <a:tr h="4835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/>
                        <a:t>40000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22624.9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21443.0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-5.22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extLst>
                  <a:ext uri="{0D108BD9-81ED-4DB2-BD59-A6C34878D82A}">
                    <a16:rowId xmlns:a16="http://schemas.microsoft.com/office/drawing/2014/main" val="2671474631"/>
                  </a:ext>
                </a:extLst>
              </a:tr>
              <a:tr h="4835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/>
                        <a:t>50000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16378.5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12361.8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-6.21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extLst>
                  <a:ext uri="{0D108BD9-81ED-4DB2-BD59-A6C34878D82A}">
                    <a16:rowId xmlns:a16="http://schemas.microsoft.com/office/drawing/2014/main" val="1380555714"/>
                  </a:ext>
                </a:extLst>
              </a:tr>
              <a:tr h="4835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/>
                        <a:t>60000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11668.6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10875.2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-6.80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extLst>
                  <a:ext uri="{0D108BD9-81ED-4DB2-BD59-A6C34878D82A}">
                    <a16:rowId xmlns:a16="http://schemas.microsoft.com/office/drawing/2014/main" val="1612408242"/>
                  </a:ext>
                </a:extLst>
              </a:tr>
              <a:tr h="4835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/>
                        <a:t>70000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8306.9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7754.9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-6.65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extLst>
                  <a:ext uri="{0D108BD9-81ED-4DB2-BD59-A6C34878D82A}">
                    <a16:rowId xmlns:a16="http://schemas.microsoft.com/office/drawing/2014/main" val="1611879554"/>
                  </a:ext>
                </a:extLst>
              </a:tr>
              <a:tr h="4835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/>
                        <a:t>80000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6028.6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5640.8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-6.43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extLst>
                  <a:ext uri="{0D108BD9-81ED-4DB2-BD59-A6C34878D82A}">
                    <a16:rowId xmlns:a16="http://schemas.microsoft.com/office/drawing/2014/main" val="1787598132"/>
                  </a:ext>
                </a:extLst>
              </a:tr>
              <a:tr h="4835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/>
                        <a:t>90000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4509.7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4205.5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-6.75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extLst>
                  <a:ext uri="{0D108BD9-81ED-4DB2-BD59-A6C34878D82A}">
                    <a16:rowId xmlns:a16="http://schemas.microsoft.com/office/drawing/2014/main" val="1366243688"/>
                  </a:ext>
                </a:extLst>
              </a:tr>
              <a:tr h="4835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Avg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2200" dirty="0"/>
                    </a:p>
                  </a:txBody>
                  <a:tcPr marL="94890" marR="94890" marT="47445" marB="47445"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/>
                        <a:t>6.05</a:t>
                      </a:r>
                      <a:endParaRPr lang="zh-TW" altLang="en-US" sz="2200" dirty="0"/>
                    </a:p>
                  </a:txBody>
                  <a:tcPr marL="104228" marR="104228" marT="52114" marB="52114" anchor="ctr"/>
                </a:tc>
                <a:extLst>
                  <a:ext uri="{0D108BD9-81ED-4DB2-BD59-A6C34878D82A}">
                    <a16:rowId xmlns:a16="http://schemas.microsoft.com/office/drawing/2014/main" val="4117942409"/>
                  </a:ext>
                </a:extLst>
              </a:tr>
            </a:tbl>
          </a:graphicData>
        </a:graphic>
      </p:graphicFrame>
      <p:sp>
        <p:nvSpPr>
          <p:cNvPr id="8" name="箭號: 向右 6">
            <a:extLst>
              <a:ext uri="{FF2B5EF4-FFF2-40B4-BE49-F238E27FC236}">
                <a16:creationId xmlns:a16="http://schemas.microsoft.com/office/drawing/2014/main" id="{4FABFF08-8010-050C-887A-0ED9E368265D}"/>
              </a:ext>
            </a:extLst>
          </p:cNvPr>
          <p:cNvSpPr/>
          <p:nvPr/>
        </p:nvSpPr>
        <p:spPr>
          <a:xfrm>
            <a:off x="113435" y="2646027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56DD0CD-9740-5F54-C650-12F3A9D05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863" y="1878388"/>
            <a:ext cx="8929691" cy="396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202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"/>
                                      </p:to>
                                    </p:set>
                                    <p:animEffect filter="image" prLst="opacity: 0.3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3BDB72-B812-4E82-AE23-3AE1CBD4E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 - Scholes vs Heston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97A935-22AA-443E-93DC-32333C215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FEAFCDB-5E45-4AB8-BA5E-A0C52C324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E97EF13-65C7-4DA7-B82A-2B5CE07AC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16</a:t>
            </a:fld>
            <a:endParaRPr lang="zh-TW" altLang="en-US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B8924013-C393-4205-9297-E972BF089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12694"/>
            <a:ext cx="6494594" cy="5243656"/>
          </a:xfrm>
        </p:spPr>
      </p:pic>
      <p:sp>
        <p:nvSpPr>
          <p:cNvPr id="8" name="箭號: 向右 6">
            <a:extLst>
              <a:ext uri="{FF2B5EF4-FFF2-40B4-BE49-F238E27FC236}">
                <a16:creationId xmlns:a16="http://schemas.microsoft.com/office/drawing/2014/main" id="{E501139F-2C7A-D20F-4A6B-E2637726134A}"/>
              </a:ext>
            </a:extLst>
          </p:cNvPr>
          <p:cNvSpPr/>
          <p:nvPr/>
        </p:nvSpPr>
        <p:spPr>
          <a:xfrm>
            <a:off x="113435" y="2646027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3349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">
            <a:extLst>
              <a:ext uri="{FF2B5EF4-FFF2-40B4-BE49-F238E27FC236}">
                <a16:creationId xmlns:a16="http://schemas.microsoft.com/office/drawing/2014/main" id="{F2745A18-0978-4990-9D55-9F7DBAB94E4C}"/>
              </a:ext>
            </a:extLst>
          </p:cNvPr>
          <p:cNvSpPr txBox="1">
            <a:spLocks/>
          </p:cNvSpPr>
          <p:nvPr/>
        </p:nvSpPr>
        <p:spPr>
          <a:xfrm>
            <a:off x="3388658" y="130136"/>
            <a:ext cx="79651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Monte Carlo Simulation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DDC554-F75F-4F2D-A174-7A35A2E11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8658" y="1161827"/>
            <a:ext cx="7965142" cy="4853772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endParaRPr lang="en-US" altLang="zh-TW" b="0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D08328-4E83-45A5-BFC6-26BCAE30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46DA9D-563B-4AA8-A625-D8D69A353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A4441B0-F443-48D7-A02F-7F8510B51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17</a:t>
            </a:fld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A0C34C5-C40C-4807-90C1-E74BF3E9C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695" y="1096449"/>
            <a:ext cx="6806905" cy="5089525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79177E6-B09F-4261-B438-1347C45B3BAB}"/>
              </a:ext>
            </a:extLst>
          </p:cNvPr>
          <p:cNvSpPr txBox="1"/>
          <p:nvPr/>
        </p:nvSpPr>
        <p:spPr>
          <a:xfrm>
            <a:off x="8407400" y="2302724"/>
            <a:ext cx="236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Average Error: 0.74%</a:t>
            </a:r>
            <a:endParaRPr lang="zh-TW" altLang="en-US" dirty="0"/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960356BC-5D7F-F40B-0E5B-13CFE879D5E6}"/>
              </a:ext>
            </a:extLst>
          </p:cNvPr>
          <p:cNvSpPr/>
          <p:nvPr/>
        </p:nvSpPr>
        <p:spPr>
          <a:xfrm>
            <a:off x="113435" y="39557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6E9ADD2-F2F2-7B28-17A9-6794C7A48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001" y="1681729"/>
            <a:ext cx="9460024" cy="37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087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647BE86-C9E6-4988-85C7-D2DBA5FF5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85B9D89-0A60-4A6B-9265-A75CFE03B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9BDC6F-EDB4-4E65-A848-7BEF181A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18</a:t>
            </a:fld>
            <a:endParaRPr lang="zh-TW" altLang="en-US"/>
          </a:p>
        </p:txBody>
      </p:sp>
      <p:pic>
        <p:nvPicPr>
          <p:cNvPr id="14" name="內容版面配置區 13">
            <a:extLst>
              <a:ext uri="{FF2B5EF4-FFF2-40B4-BE49-F238E27FC236}">
                <a16:creationId xmlns:a16="http://schemas.microsoft.com/office/drawing/2014/main" id="{B1F0EB2C-D456-4F95-AEED-17B03CE22A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549000"/>
            <a:ext cx="7791043" cy="5760000"/>
          </a:xfr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20B7191B-D4F2-47D6-83D4-B3107A0FC81B}"/>
              </a:ext>
            </a:extLst>
          </p:cNvPr>
          <p:cNvSpPr txBox="1"/>
          <p:nvPr/>
        </p:nvSpPr>
        <p:spPr>
          <a:xfrm>
            <a:off x="2644628" y="202160"/>
            <a:ext cx="27879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/>
              <a:t>Exotic Option</a:t>
            </a:r>
            <a:endParaRPr lang="zh-TW" altLang="en-US" sz="3600" dirty="0"/>
          </a:p>
        </p:txBody>
      </p: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82058F80-3FB0-91D5-0647-2259CB035A2A}"/>
              </a:ext>
            </a:extLst>
          </p:cNvPr>
          <p:cNvSpPr/>
          <p:nvPr/>
        </p:nvSpPr>
        <p:spPr>
          <a:xfrm>
            <a:off x="113435" y="39557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4515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3DF40D0-EACD-4A4B-9529-EDE908699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94AC95-5EAD-487F-A857-9BC658E5D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E81314B-06A6-4BEF-BBEE-BB3C6299C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19</a:t>
            </a:fld>
            <a:endParaRPr lang="zh-TW" altLang="en-US"/>
          </a:p>
        </p:txBody>
      </p:sp>
      <p:pic>
        <p:nvPicPr>
          <p:cNvPr id="12" name="內容版面配置區 11">
            <a:extLst>
              <a:ext uri="{FF2B5EF4-FFF2-40B4-BE49-F238E27FC236}">
                <a16:creationId xmlns:a16="http://schemas.microsoft.com/office/drawing/2014/main" id="{1A3250EC-17A3-4AE6-BE47-AF28515C7E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366" y="549000"/>
            <a:ext cx="7774481" cy="5760000"/>
          </a:xfr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79D6D856-AE26-D441-2DBD-06A67438E94B}"/>
              </a:ext>
            </a:extLst>
          </p:cNvPr>
          <p:cNvSpPr/>
          <p:nvPr/>
        </p:nvSpPr>
        <p:spPr>
          <a:xfrm>
            <a:off x="113435" y="39557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2710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76D2A8-55F6-7938-1E62-C1E9AF21D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EB2508-68B4-E6A0-FF9F-5FF386CC0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AE5372-623B-F49F-5D3B-B0AD03E46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</a:t>
            </a:fld>
            <a:endParaRPr lang="zh-TW" altLang="en-US"/>
          </a:p>
        </p:txBody>
      </p:sp>
      <p:graphicFrame>
        <p:nvGraphicFramePr>
          <p:cNvPr id="13" name="資料庫圖表 12">
            <a:extLst>
              <a:ext uri="{FF2B5EF4-FFF2-40B4-BE49-F238E27FC236}">
                <a16:creationId xmlns:a16="http://schemas.microsoft.com/office/drawing/2014/main" id="{4320A711-C481-57FE-5E40-CDDE920853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7344262"/>
              </p:ext>
            </p:extLst>
          </p:nvPr>
        </p:nvGraphicFramePr>
        <p:xfrm>
          <a:off x="1154000" y="361800"/>
          <a:ext cx="9884000" cy="581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00271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FC9726-7788-4C02-83CF-7021370C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846C488-6F8A-4A06-A68C-C55F85A13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4EA773-848E-456B-A043-F9B3989A4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20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D6887A3-F56F-4373-AF66-C18527BB6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48" y="549000"/>
            <a:ext cx="7703620" cy="5760000"/>
          </a:xfrm>
          <a:prstGeom prst="rect">
            <a:avLst/>
          </a:prstGeo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B4A730F7-ED65-BE3E-49FA-BD039BEF223A}"/>
              </a:ext>
            </a:extLst>
          </p:cNvPr>
          <p:cNvSpPr/>
          <p:nvPr/>
        </p:nvSpPr>
        <p:spPr>
          <a:xfrm>
            <a:off x="113435" y="39557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0342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FC9726-7788-4C02-83CF-7021370C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846C488-6F8A-4A06-A68C-C55F85A13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4EA773-848E-456B-A043-F9B3989A4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21</a:t>
            </a:fld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57CCD25-6824-47E5-9086-A46F5B09E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672" y="1220997"/>
            <a:ext cx="9131206" cy="404535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1BF35D87-7264-4ADB-9C0D-696FA9DFDCFC}"/>
              </a:ext>
            </a:extLst>
          </p:cNvPr>
          <p:cNvSpPr txBox="1"/>
          <p:nvPr/>
        </p:nvSpPr>
        <p:spPr>
          <a:xfrm>
            <a:off x="5881303" y="574666"/>
            <a:ext cx="27879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/>
              <a:t>Exotic Option</a:t>
            </a:r>
            <a:endParaRPr lang="zh-TW" altLang="en-US" sz="3600" dirty="0"/>
          </a:p>
        </p:txBody>
      </p: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E2BD834B-0506-32B6-44D3-45AECC69DFD1}"/>
              </a:ext>
            </a:extLst>
          </p:cNvPr>
          <p:cNvSpPr/>
          <p:nvPr/>
        </p:nvSpPr>
        <p:spPr>
          <a:xfrm>
            <a:off x="113435" y="39557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9474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FC9726-7788-4C02-83CF-7021370C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846C488-6F8A-4A06-A68C-C55F85A13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4EA773-848E-456B-A043-F9B3989A4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22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698F6BE-69C0-4854-A8D3-472862D25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70" y="549000"/>
            <a:ext cx="7622636" cy="5760000"/>
          </a:xfrm>
          <a:prstGeom prst="rect">
            <a:avLst/>
          </a:prstGeo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C0B87E64-FD5A-AC2E-9C22-D8E161D260E5}"/>
              </a:ext>
            </a:extLst>
          </p:cNvPr>
          <p:cNvSpPr/>
          <p:nvPr/>
        </p:nvSpPr>
        <p:spPr>
          <a:xfrm>
            <a:off x="113435" y="39557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9766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FC9726-7788-4C02-83CF-7021370C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846C488-6F8A-4A06-A68C-C55F85A13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4EA773-848E-456B-A043-F9B3989A4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23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2850D4B-0BDC-4737-B8CC-A88C3BA16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149" y="549000"/>
            <a:ext cx="7339192" cy="5760000"/>
          </a:xfrm>
          <a:prstGeom prst="rect">
            <a:avLst/>
          </a:prstGeo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AC8B58DB-E9B5-668D-B122-79D4D2FAACF6}"/>
              </a:ext>
            </a:extLst>
          </p:cNvPr>
          <p:cNvSpPr/>
          <p:nvPr/>
        </p:nvSpPr>
        <p:spPr>
          <a:xfrm>
            <a:off x="113435" y="39557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9166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69A393-54F8-605D-7DD1-48F653E10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PyQt5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475A87-56DD-14A5-47A8-AEE366864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Stable GUI</a:t>
            </a:r>
            <a:r>
              <a:rPr lang="zh-TW" altLang="en-US" dirty="0"/>
              <a:t> </a:t>
            </a:r>
            <a:r>
              <a:rPr lang="en-US" altLang="zh-TW" dirty="0"/>
              <a:t>Solution</a:t>
            </a:r>
          </a:p>
          <a:p>
            <a:r>
              <a:rPr lang="en-US" altLang="zh-TW" dirty="0"/>
              <a:t>Developer :</a:t>
            </a:r>
            <a:r>
              <a:rPr lang="zh-TW" altLang="en-US" dirty="0"/>
              <a:t> </a:t>
            </a:r>
            <a:r>
              <a:rPr lang="en-US" altLang="zh-TW" dirty="0"/>
              <a:t>Riverbank Computing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Authorize for free software use</a:t>
            </a:r>
          </a:p>
          <a:p>
            <a:r>
              <a:rPr lang="en-US" altLang="zh-TW" dirty="0"/>
              <a:t>Developing by Graphic environment</a:t>
            </a:r>
          </a:p>
          <a:p>
            <a:r>
              <a:rPr lang="en-US" altLang="zh-TW" dirty="0"/>
              <a:t>Plentitude of online resources</a:t>
            </a:r>
          </a:p>
          <a:p>
            <a:r>
              <a:rPr lang="en-US" altLang="zh-TW" dirty="0"/>
              <a:t>QT user can painlessly swift to </a:t>
            </a:r>
            <a:r>
              <a:rPr lang="en-US" altLang="zh-TW" dirty="0" err="1"/>
              <a:t>PyQt</a:t>
            </a:r>
            <a:r>
              <a:rPr lang="en-US" altLang="zh-TW" dirty="0"/>
              <a:t> 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3B0934-AF26-2497-9491-0B6D8CC69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ADC12B-3686-5A61-8B4A-90CE567D4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ABB7EF-E1BE-74EB-9E84-2687CD156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24</a:t>
            </a:fld>
            <a:endParaRPr lang="zh-TW" altLang="en-US"/>
          </a:p>
        </p:txBody>
      </p:sp>
      <p:sp>
        <p:nvSpPr>
          <p:cNvPr id="7" name="箭號: 向右 6">
            <a:extLst>
              <a:ext uri="{FF2B5EF4-FFF2-40B4-BE49-F238E27FC236}">
                <a16:creationId xmlns:a16="http://schemas.microsoft.com/office/drawing/2014/main" id="{90BA58B2-91FE-FE9B-E467-F8B61F9AB32B}"/>
              </a:ext>
            </a:extLst>
          </p:cNvPr>
          <p:cNvSpPr/>
          <p:nvPr/>
        </p:nvSpPr>
        <p:spPr>
          <a:xfrm>
            <a:off x="113435" y="52511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826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C27F5D-87E1-BD76-1CDC-655C8A687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Main Window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798B19D6-7CA4-2C9E-6114-94FB256806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085" y="1189692"/>
            <a:ext cx="8653841" cy="5034569"/>
          </a:xfr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BDA9D2-F2D5-AAED-B0BB-607922690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40F2E3-7627-BC57-6330-73994F3A3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0A89928-D61A-FFCC-6B7C-D00986B99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25</a:t>
            </a:fld>
            <a:endParaRPr lang="zh-TW" altLang="en-US"/>
          </a:p>
        </p:txBody>
      </p:sp>
      <p:sp>
        <p:nvSpPr>
          <p:cNvPr id="7" name="箭號: 向右 6">
            <a:extLst>
              <a:ext uri="{FF2B5EF4-FFF2-40B4-BE49-F238E27FC236}">
                <a16:creationId xmlns:a16="http://schemas.microsoft.com/office/drawing/2014/main" id="{6E08EC11-D547-FA87-CC21-69231B7B5E25}"/>
              </a:ext>
            </a:extLst>
          </p:cNvPr>
          <p:cNvSpPr/>
          <p:nvPr/>
        </p:nvSpPr>
        <p:spPr>
          <a:xfrm>
            <a:off x="113435" y="52511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61301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7FA1318-6DA5-C064-9EA6-7C0F8E5FE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A10F76-A00A-2A68-C392-9CF1E376B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22DF2C-AED3-5F9E-881A-494120FE8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26</a:t>
            </a:fld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1DAD9F1-1B3D-47D3-A3F7-A3B1D940530B}"/>
              </a:ext>
            </a:extLst>
          </p:cNvPr>
          <p:cNvSpPr txBox="1"/>
          <p:nvPr/>
        </p:nvSpPr>
        <p:spPr>
          <a:xfrm>
            <a:off x="4084572" y="126832"/>
            <a:ext cx="63589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 err="1"/>
              <a:t>MainWindow</a:t>
            </a:r>
            <a:endParaRPr lang="zh-TW" altLang="en-US" dirty="0"/>
          </a:p>
        </p:txBody>
      </p: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9D599A58-07CB-44FE-7A11-B7E1F8F3BCCE}"/>
              </a:ext>
            </a:extLst>
          </p:cNvPr>
          <p:cNvGrpSpPr/>
          <p:nvPr/>
        </p:nvGrpSpPr>
        <p:grpSpPr>
          <a:xfrm>
            <a:off x="2519396" y="493290"/>
            <a:ext cx="9482901" cy="5650135"/>
            <a:chOff x="2519396" y="493290"/>
            <a:chExt cx="9482901" cy="565013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9B874037-0916-3B08-625B-CAB8CF8ABD3F}"/>
                </a:ext>
              </a:extLst>
            </p:cNvPr>
            <p:cNvSpPr/>
            <p:nvPr/>
          </p:nvSpPr>
          <p:spPr>
            <a:xfrm>
              <a:off x="2525789" y="497165"/>
              <a:ext cx="9470115" cy="564626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9" name="直線接點 8">
              <a:extLst>
                <a:ext uri="{FF2B5EF4-FFF2-40B4-BE49-F238E27FC236}">
                  <a16:creationId xmlns:a16="http://schemas.microsoft.com/office/drawing/2014/main" id="{85ABD30B-D537-4110-CF1F-5F26ADF67513}"/>
                </a:ext>
              </a:extLst>
            </p:cNvPr>
            <p:cNvCxnSpPr>
              <a:cxnSpLocks/>
            </p:cNvCxnSpPr>
            <p:nvPr/>
          </p:nvCxnSpPr>
          <p:spPr>
            <a:xfrm>
              <a:off x="2519396" y="862622"/>
              <a:ext cx="947650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線接點 11">
              <a:extLst>
                <a:ext uri="{FF2B5EF4-FFF2-40B4-BE49-F238E27FC236}">
                  <a16:creationId xmlns:a16="http://schemas.microsoft.com/office/drawing/2014/main" id="{C6B0109D-8898-9D13-BC21-51828B172748}"/>
                </a:ext>
              </a:extLst>
            </p:cNvPr>
            <p:cNvCxnSpPr>
              <a:cxnSpLocks/>
            </p:cNvCxnSpPr>
            <p:nvPr/>
          </p:nvCxnSpPr>
          <p:spPr>
            <a:xfrm>
              <a:off x="2525789" y="1234564"/>
              <a:ext cx="947650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093D7DC-56A7-2D30-F566-2AA9CBB62BE0}"/>
                </a:ext>
              </a:extLst>
            </p:cNvPr>
            <p:cNvSpPr/>
            <p:nvPr/>
          </p:nvSpPr>
          <p:spPr>
            <a:xfrm>
              <a:off x="2682002" y="1319868"/>
              <a:ext cx="9151295" cy="473825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B2CD5F7-4A05-4E74-AB4C-9A7559E7A5D7}"/>
                </a:ext>
              </a:extLst>
            </p:cNvPr>
            <p:cNvSpPr/>
            <p:nvPr/>
          </p:nvSpPr>
          <p:spPr>
            <a:xfrm>
              <a:off x="2826803" y="1434611"/>
              <a:ext cx="2838639" cy="452265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7BD409F7-71C6-A38E-8811-77E8AF20119D}"/>
                </a:ext>
              </a:extLst>
            </p:cNvPr>
            <p:cNvSpPr txBox="1"/>
            <p:nvPr/>
          </p:nvSpPr>
          <p:spPr>
            <a:xfrm>
              <a:off x="2525789" y="493290"/>
              <a:ext cx="31771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/>
                <a:t>MainWindow.setWindowTitle</a:t>
              </a:r>
              <a:r>
                <a:rPr lang="en-US" altLang="zh-TW" dirty="0"/>
                <a:t>()</a:t>
              </a: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5F0659BE-2D8D-91DC-BA6C-88B1AA71B808}"/>
                </a:ext>
              </a:extLst>
            </p:cNvPr>
            <p:cNvSpPr txBox="1"/>
            <p:nvPr/>
          </p:nvSpPr>
          <p:spPr>
            <a:xfrm>
              <a:off x="2525789" y="865232"/>
              <a:ext cx="293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/>
                <a:t>MainWindow.menuBar</a:t>
              </a:r>
              <a:r>
                <a:rPr lang="en-US" altLang="zh-TW" dirty="0"/>
                <a:t>()</a:t>
              </a: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A9A50CA4-24AB-2778-0F99-41EF69A6EF3E}"/>
                </a:ext>
              </a:extLst>
            </p:cNvPr>
            <p:cNvSpPr txBox="1"/>
            <p:nvPr/>
          </p:nvSpPr>
          <p:spPr>
            <a:xfrm>
              <a:off x="5905500" y="1415356"/>
              <a:ext cx="587938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QPalette()</a:t>
              </a:r>
              <a:r>
                <a:rPr lang="en-US" altLang="zh-TW" dirty="0"/>
                <a:t>.</a:t>
              </a:r>
              <a:r>
                <a:rPr lang="en-US" altLang="zh-TW" dirty="0" err="1"/>
                <a:t>setBrush</a:t>
              </a:r>
              <a:r>
                <a:rPr lang="en-US" altLang="zh-TW" dirty="0"/>
                <a:t>(</a:t>
              </a:r>
              <a:r>
                <a:rPr lang="en-US" altLang="zh-TW" dirty="0" err="1"/>
                <a:t>QPalette.Background</a:t>
              </a:r>
              <a:r>
                <a:rPr lang="en-US" altLang="zh-TW" dirty="0"/>
                <a:t>, </a:t>
              </a:r>
              <a:r>
                <a:rPr lang="en-US" altLang="zh-TW" dirty="0" err="1"/>
                <a:t>QBrush</a:t>
              </a:r>
              <a:r>
                <a:rPr lang="en-US" altLang="zh-TW" dirty="0"/>
                <a:t>(fig))</a:t>
              </a:r>
              <a:endParaRPr lang="zh-TW" altLang="en-US" dirty="0"/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F4C526C9-8F31-E579-67A4-5A6AE838FA26}"/>
                </a:ext>
              </a:extLst>
            </p:cNvPr>
            <p:cNvSpPr txBox="1"/>
            <p:nvPr/>
          </p:nvSpPr>
          <p:spPr>
            <a:xfrm>
              <a:off x="3873500" y="1441095"/>
              <a:ext cx="1791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/>
                <a:t>QVBoxLayout</a:t>
              </a:r>
              <a:r>
                <a:rPr lang="en-US" altLang="zh-TW" dirty="0"/>
                <a:t>()</a:t>
              </a:r>
              <a:endParaRPr lang="zh-TW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601D44FD-9EEB-C3F7-7FA9-49ACED131CE0}"/>
                </a:ext>
              </a:extLst>
            </p:cNvPr>
            <p:cNvSpPr/>
            <p:nvPr/>
          </p:nvSpPr>
          <p:spPr>
            <a:xfrm>
              <a:off x="3264580" y="1955664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QLabel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8413B5A0-8898-E549-F6FA-44D9754C7CDF}"/>
                </a:ext>
              </a:extLst>
            </p:cNvPr>
            <p:cNvSpPr/>
            <p:nvPr/>
          </p:nvSpPr>
          <p:spPr>
            <a:xfrm>
              <a:off x="3270973" y="2704467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QPushButton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4E0B151F-2827-4312-1E80-14C03FCFC564}"/>
                </a:ext>
              </a:extLst>
            </p:cNvPr>
            <p:cNvSpPr/>
            <p:nvPr/>
          </p:nvSpPr>
          <p:spPr>
            <a:xfrm>
              <a:off x="3270973" y="3453747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QPushButton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D83A6D5-9F9C-6336-6C2A-A168C4E4FB32}"/>
                </a:ext>
              </a:extLst>
            </p:cNvPr>
            <p:cNvSpPr/>
            <p:nvPr/>
          </p:nvSpPr>
          <p:spPr>
            <a:xfrm>
              <a:off x="3270972" y="4202074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QPushButton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40BF17D2-8DCB-7895-6947-2F82B0A6AE76}"/>
                </a:ext>
              </a:extLst>
            </p:cNvPr>
            <p:cNvSpPr/>
            <p:nvPr/>
          </p:nvSpPr>
          <p:spPr>
            <a:xfrm>
              <a:off x="3277365" y="4951354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QPushButton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9157F78A-3FA3-BF22-9C66-722C588E7F47}"/>
                </a:ext>
              </a:extLst>
            </p:cNvPr>
            <p:cNvSpPr txBox="1"/>
            <p:nvPr/>
          </p:nvSpPr>
          <p:spPr>
            <a:xfrm>
              <a:off x="2748370" y="5530404"/>
              <a:ext cx="299550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600" dirty="0" err="1"/>
                <a:t>QVBoxLayout</a:t>
              </a:r>
              <a:r>
                <a:rPr lang="en-US" altLang="zh-TW" sz="1600" dirty="0"/>
                <a:t>().</a:t>
              </a:r>
              <a:r>
                <a:rPr lang="en-US" altLang="zh-TW" sz="1600" dirty="0" err="1"/>
                <a:t>addWidget</a:t>
              </a:r>
              <a:r>
                <a:rPr lang="en-US" altLang="zh-TW" sz="1600" dirty="0"/>
                <a:t>()</a:t>
              </a:r>
              <a:endParaRPr lang="zh-TW" altLang="en-US" sz="1600" dirty="0"/>
            </a:p>
          </p:txBody>
        </p:sp>
        <p:cxnSp>
          <p:nvCxnSpPr>
            <p:cNvPr id="32" name="直線單箭頭接點 31">
              <a:extLst>
                <a:ext uri="{FF2B5EF4-FFF2-40B4-BE49-F238E27FC236}">
                  <a16:creationId xmlns:a16="http://schemas.microsoft.com/office/drawing/2014/main" id="{48CAB17C-774C-5AE8-6B1B-4FCDACF4647B}"/>
                </a:ext>
              </a:extLst>
            </p:cNvPr>
            <p:cNvCxnSpPr>
              <a:cxnSpLocks/>
              <a:stCxn id="25" idx="3"/>
              <a:endCxn id="36" idx="1"/>
            </p:cNvCxnSpPr>
            <p:nvPr/>
          </p:nvCxnSpPr>
          <p:spPr>
            <a:xfrm>
              <a:off x="5234056" y="2972168"/>
              <a:ext cx="85768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8C0087A0-752A-C6A6-910C-77F388FAE512}"/>
                </a:ext>
              </a:extLst>
            </p:cNvPr>
            <p:cNvSpPr txBox="1"/>
            <p:nvPr/>
          </p:nvSpPr>
          <p:spPr>
            <a:xfrm>
              <a:off x="6091737" y="2787502"/>
              <a:ext cx="439846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QPushButton</a:t>
              </a:r>
              <a:r>
                <a:rPr lang="en-US" altLang="zh-TW" dirty="0">
                  <a:solidFill>
                    <a:schemeClr val="tx1"/>
                  </a:solidFill>
                </a:rPr>
                <a:t>().</a:t>
              </a:r>
              <a:r>
                <a:rPr lang="en-US" altLang="zh-TW" dirty="0" err="1">
                  <a:solidFill>
                    <a:schemeClr val="tx1"/>
                  </a:solidFill>
                </a:rPr>
                <a:t>clicked.connect</a:t>
              </a:r>
              <a:r>
                <a:rPr lang="en-US" altLang="zh-TW" dirty="0">
                  <a:solidFill>
                    <a:schemeClr val="tx1"/>
                  </a:solidFill>
                </a:rPr>
                <a:t>(</a:t>
              </a:r>
              <a:r>
                <a:rPr lang="en-US" altLang="zh-TW" dirty="0" err="1">
                  <a:solidFill>
                    <a:schemeClr val="tx1"/>
                  </a:solidFill>
                </a:rPr>
                <a:t>QAction</a:t>
              </a:r>
              <a:r>
                <a:rPr lang="en-US" altLang="zh-TW" dirty="0">
                  <a:solidFill>
                    <a:schemeClr val="tx1"/>
                  </a:solidFill>
                </a:rPr>
                <a:t>())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直線單箭頭接點 41">
              <a:extLst>
                <a:ext uri="{FF2B5EF4-FFF2-40B4-BE49-F238E27FC236}">
                  <a16:creationId xmlns:a16="http://schemas.microsoft.com/office/drawing/2014/main" id="{6F82A4A2-C4E7-FDD0-8B7D-A4E6B47C7D38}"/>
                </a:ext>
              </a:extLst>
            </p:cNvPr>
            <p:cNvCxnSpPr>
              <a:cxnSpLocks/>
              <a:endCxn id="45" idx="0"/>
            </p:cNvCxnSpPr>
            <p:nvPr/>
          </p:nvCxnSpPr>
          <p:spPr>
            <a:xfrm>
              <a:off x="9559636" y="3197386"/>
              <a:ext cx="0" cy="28193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CFD2D185-29E3-B2C2-32BB-9CB434D0FFC2}"/>
                </a:ext>
              </a:extLst>
            </p:cNvPr>
            <p:cNvSpPr txBox="1"/>
            <p:nvPr/>
          </p:nvSpPr>
          <p:spPr>
            <a:xfrm>
              <a:off x="9015579" y="3479323"/>
              <a:ext cx="108811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dirty="0"/>
                <a:t>function</a:t>
              </a:r>
              <a:endParaRPr lang="zh-TW" altLang="en-US" dirty="0"/>
            </a:p>
          </p:txBody>
        </p:sp>
      </p:grpSp>
      <p:sp>
        <p:nvSpPr>
          <p:cNvPr id="31" name="箭號: 向右 30">
            <a:extLst>
              <a:ext uri="{FF2B5EF4-FFF2-40B4-BE49-F238E27FC236}">
                <a16:creationId xmlns:a16="http://schemas.microsoft.com/office/drawing/2014/main" id="{C3D93440-AB7D-59AC-FE8B-71B8DBC2ABF6}"/>
              </a:ext>
            </a:extLst>
          </p:cNvPr>
          <p:cNvSpPr/>
          <p:nvPr/>
        </p:nvSpPr>
        <p:spPr>
          <a:xfrm>
            <a:off x="113435" y="52511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114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376631-E36D-3EBD-399E-AD54B69C6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125460-F680-D5DE-AD3E-BBC18369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5C6D500-331A-778B-50B5-12DCA5871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27</a:t>
            </a:fld>
            <a:endParaRPr lang="zh-TW" altLang="en-US"/>
          </a:p>
        </p:txBody>
      </p:sp>
      <p:sp>
        <p:nvSpPr>
          <p:cNvPr id="15" name="標題 1">
            <a:extLst>
              <a:ext uri="{FF2B5EF4-FFF2-40B4-BE49-F238E27FC236}">
                <a16:creationId xmlns:a16="http://schemas.microsoft.com/office/drawing/2014/main" id="{260517F3-589F-2714-7B1A-AD45A4585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6212" y="0"/>
            <a:ext cx="8867588" cy="700551"/>
          </a:xfrm>
        </p:spPr>
        <p:txBody>
          <a:bodyPr/>
          <a:lstStyle/>
          <a:p>
            <a:r>
              <a:rPr lang="en-US" altLang="zh-TW" dirty="0"/>
              <a:t>Stacks</a:t>
            </a:r>
            <a:endParaRPr lang="zh-TW" altLang="en-US" dirty="0"/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8BD6F64A-1703-6381-9F7B-87F28FC279AA}"/>
              </a:ext>
            </a:extLst>
          </p:cNvPr>
          <p:cNvGrpSpPr/>
          <p:nvPr/>
        </p:nvGrpSpPr>
        <p:grpSpPr>
          <a:xfrm>
            <a:off x="2299447" y="662663"/>
            <a:ext cx="9784736" cy="5744842"/>
            <a:chOff x="2299447" y="662663"/>
            <a:chExt cx="9784736" cy="5744842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4AFE97B8-EC4D-5178-C7DB-E0CEAFCDD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9447" y="662663"/>
              <a:ext cx="4842942" cy="2817492"/>
            </a:xfrm>
            <a:prstGeom prst="rect">
              <a:avLst/>
            </a:prstGeom>
          </p:spPr>
        </p:pic>
        <p:pic>
          <p:nvPicPr>
            <p:cNvPr id="10" name="圖片 9" descr="一張含有 桌 的圖片&#10;&#10;自動產生的描述">
              <a:extLst>
                <a:ext uri="{FF2B5EF4-FFF2-40B4-BE49-F238E27FC236}">
                  <a16:creationId xmlns:a16="http://schemas.microsoft.com/office/drawing/2014/main" id="{19C3D2EE-9D75-9133-7E81-B5227F3BED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9447" y="3590013"/>
              <a:ext cx="4842942" cy="2817492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D7AE1F90-18EA-63F3-7E39-A79534895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241" y="662663"/>
              <a:ext cx="4842942" cy="2817492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5C6F25E4-27CE-7DB2-4411-B2846B5AC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241" y="3590013"/>
              <a:ext cx="4842942" cy="2817492"/>
            </a:xfrm>
            <a:prstGeom prst="rect">
              <a:avLst/>
            </a:prstGeom>
          </p:spPr>
        </p:pic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B68C0174-A6C7-03FD-EEFF-6C17C5B410F9}"/>
                </a:ext>
              </a:extLst>
            </p:cNvPr>
            <p:cNvCxnSpPr/>
            <p:nvPr/>
          </p:nvCxnSpPr>
          <p:spPr>
            <a:xfrm>
              <a:off x="4137180" y="1707306"/>
              <a:ext cx="3433796" cy="0"/>
            </a:xfrm>
            <a:prstGeom prst="straightConnector1">
              <a:avLst/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4EB9A4DA-3520-9527-4ECB-5EF0D8F26AEB}"/>
                </a:ext>
              </a:extLst>
            </p:cNvPr>
            <p:cNvCxnSpPr/>
            <p:nvPr/>
          </p:nvCxnSpPr>
          <p:spPr>
            <a:xfrm>
              <a:off x="4137180" y="2225253"/>
              <a:ext cx="3382641" cy="1694518"/>
            </a:xfrm>
            <a:prstGeom prst="straightConnector1">
              <a:avLst/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接點: 肘形 20">
              <a:extLst>
                <a:ext uri="{FF2B5EF4-FFF2-40B4-BE49-F238E27FC236}">
                  <a16:creationId xmlns:a16="http://schemas.microsoft.com/office/drawing/2014/main" id="{276CB9C1-8B9C-D646-7FA5-36FD86731025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3789771" y="3061471"/>
              <a:ext cx="1231948" cy="537131"/>
            </a:xfrm>
            <a:prstGeom prst="bentConnector3">
              <a:avLst>
                <a:gd name="adj1" fmla="val 171"/>
              </a:avLst>
            </a:prstGeom>
            <a:ln w="28575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24EE1A7D-28CD-95DA-21E9-8335B80843D5}"/>
              </a:ext>
            </a:extLst>
          </p:cNvPr>
          <p:cNvSpPr/>
          <p:nvPr/>
        </p:nvSpPr>
        <p:spPr>
          <a:xfrm>
            <a:off x="113435" y="52511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43673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9CE352-7E29-E87F-E498-FB8A030D1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922ABD-B0CF-E168-383D-F9873A225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202023-0596-2C2C-F1C1-B7D1187F7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28</a:t>
            </a:fld>
            <a:endParaRPr lang="zh-TW" altLang="en-US" dirty="0"/>
          </a:p>
        </p:txBody>
      </p:sp>
      <p:grpSp>
        <p:nvGrpSpPr>
          <p:cNvPr id="98" name="群組 97">
            <a:extLst>
              <a:ext uri="{FF2B5EF4-FFF2-40B4-BE49-F238E27FC236}">
                <a16:creationId xmlns:a16="http://schemas.microsoft.com/office/drawing/2014/main" id="{D1241DA1-153E-E8BD-796F-B8258DE9F863}"/>
              </a:ext>
            </a:extLst>
          </p:cNvPr>
          <p:cNvGrpSpPr/>
          <p:nvPr/>
        </p:nvGrpSpPr>
        <p:grpSpPr>
          <a:xfrm>
            <a:off x="2475788" y="500312"/>
            <a:ext cx="9482901" cy="5650135"/>
            <a:chOff x="2519396" y="493290"/>
            <a:chExt cx="9482901" cy="565013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E0CF6AA-CA45-61F7-8814-F3FE545631D7}"/>
                </a:ext>
              </a:extLst>
            </p:cNvPr>
            <p:cNvSpPr/>
            <p:nvPr/>
          </p:nvSpPr>
          <p:spPr>
            <a:xfrm>
              <a:off x="2525789" y="497165"/>
              <a:ext cx="9470115" cy="564626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28" name="直線接點 27">
              <a:extLst>
                <a:ext uri="{FF2B5EF4-FFF2-40B4-BE49-F238E27FC236}">
                  <a16:creationId xmlns:a16="http://schemas.microsoft.com/office/drawing/2014/main" id="{10576EB0-C549-276F-350D-3352FD39EFFC}"/>
                </a:ext>
              </a:extLst>
            </p:cNvPr>
            <p:cNvCxnSpPr>
              <a:cxnSpLocks/>
            </p:cNvCxnSpPr>
            <p:nvPr/>
          </p:nvCxnSpPr>
          <p:spPr>
            <a:xfrm>
              <a:off x="2519396" y="862622"/>
              <a:ext cx="947650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線接點 28">
              <a:extLst>
                <a:ext uri="{FF2B5EF4-FFF2-40B4-BE49-F238E27FC236}">
                  <a16:creationId xmlns:a16="http://schemas.microsoft.com/office/drawing/2014/main" id="{E314FCC0-F90A-7496-0147-AC14BAE3088D}"/>
                </a:ext>
              </a:extLst>
            </p:cNvPr>
            <p:cNvCxnSpPr>
              <a:cxnSpLocks/>
            </p:cNvCxnSpPr>
            <p:nvPr/>
          </p:nvCxnSpPr>
          <p:spPr>
            <a:xfrm>
              <a:off x="2525789" y="1234564"/>
              <a:ext cx="947650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26308E25-4C58-A59E-6EA3-5B19718EA7E3}"/>
                </a:ext>
              </a:extLst>
            </p:cNvPr>
            <p:cNvSpPr txBox="1"/>
            <p:nvPr/>
          </p:nvSpPr>
          <p:spPr>
            <a:xfrm>
              <a:off x="2525789" y="493290"/>
              <a:ext cx="30517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Window</a:t>
              </a:r>
              <a:r>
                <a:rPr lang="zh-TW" altLang="en-US" dirty="0"/>
                <a:t> </a:t>
              </a:r>
              <a:r>
                <a:rPr lang="en-US" altLang="zh-TW" dirty="0"/>
                <a:t>title</a:t>
              </a:r>
            </a:p>
          </p:txBody>
        </p:sp>
        <p:sp>
          <p:nvSpPr>
            <p:cNvPr id="33" name="文字方塊 32">
              <a:extLst>
                <a:ext uri="{FF2B5EF4-FFF2-40B4-BE49-F238E27FC236}">
                  <a16:creationId xmlns:a16="http://schemas.microsoft.com/office/drawing/2014/main" id="{C4FB6718-87F9-BD0A-7923-769D2442E1D5}"/>
                </a:ext>
              </a:extLst>
            </p:cNvPr>
            <p:cNvSpPr txBox="1"/>
            <p:nvPr/>
          </p:nvSpPr>
          <p:spPr>
            <a:xfrm>
              <a:off x="2525789" y="865232"/>
              <a:ext cx="293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Menu bar</a:t>
              </a:r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1BEAC079-CFCB-8856-E483-860A8470AF50}"/>
                </a:ext>
              </a:extLst>
            </p:cNvPr>
            <p:cNvSpPr txBox="1"/>
            <p:nvPr/>
          </p:nvSpPr>
          <p:spPr>
            <a:xfrm>
              <a:off x="6576937" y="3147210"/>
              <a:ext cx="119070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QPalette()</a:t>
              </a:r>
            </a:p>
          </p:txBody>
        </p:sp>
      </p:grpSp>
      <p:grpSp>
        <p:nvGrpSpPr>
          <p:cNvPr id="97" name="群組 96">
            <a:extLst>
              <a:ext uri="{FF2B5EF4-FFF2-40B4-BE49-F238E27FC236}">
                <a16:creationId xmlns:a16="http://schemas.microsoft.com/office/drawing/2014/main" id="{790CECE0-2205-697C-9B02-833F1EDE5FA7}"/>
              </a:ext>
            </a:extLst>
          </p:cNvPr>
          <p:cNvGrpSpPr/>
          <p:nvPr/>
        </p:nvGrpSpPr>
        <p:grpSpPr>
          <a:xfrm>
            <a:off x="2630482" y="1317134"/>
            <a:ext cx="9151295" cy="4738251"/>
            <a:chOff x="2682002" y="1319868"/>
            <a:chExt cx="9151295" cy="4738251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AD527DAA-0D24-CEB8-499C-53DB10E1A838}"/>
                </a:ext>
              </a:extLst>
            </p:cNvPr>
            <p:cNvSpPr/>
            <p:nvPr/>
          </p:nvSpPr>
          <p:spPr>
            <a:xfrm>
              <a:off x="2682002" y="1319868"/>
              <a:ext cx="9151295" cy="473825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B1243C5-12AF-9A5C-2285-23AB572E2EE1}"/>
                </a:ext>
              </a:extLst>
            </p:cNvPr>
            <p:cNvSpPr/>
            <p:nvPr/>
          </p:nvSpPr>
          <p:spPr>
            <a:xfrm>
              <a:off x="2826803" y="1434611"/>
              <a:ext cx="2838639" cy="452265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BDF2AA53-29BC-0704-1AF9-CA9F27AA42D9}"/>
                </a:ext>
              </a:extLst>
            </p:cNvPr>
            <p:cNvSpPr txBox="1"/>
            <p:nvPr/>
          </p:nvSpPr>
          <p:spPr>
            <a:xfrm>
              <a:off x="3947380" y="1441095"/>
              <a:ext cx="1718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/>
                <a:t>QVBoxLayout</a:t>
              </a:r>
              <a:r>
                <a:rPr lang="en-US" altLang="zh-TW" dirty="0"/>
                <a:t>()</a:t>
              </a:r>
              <a:endParaRPr lang="zh-TW" altLang="en-US" dirty="0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38538F7E-A6B1-315B-A7C7-657DC6482B9F}"/>
                </a:ext>
              </a:extLst>
            </p:cNvPr>
            <p:cNvSpPr/>
            <p:nvPr/>
          </p:nvSpPr>
          <p:spPr>
            <a:xfrm>
              <a:off x="3264580" y="1955664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QLabel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F89DA239-4F2C-5645-777A-48EF65A5A9C2}"/>
                </a:ext>
              </a:extLst>
            </p:cNvPr>
            <p:cNvSpPr/>
            <p:nvPr/>
          </p:nvSpPr>
          <p:spPr>
            <a:xfrm>
              <a:off x="3270973" y="2704467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QPushButton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E868445C-EAD6-E36E-4ADC-6EA9689BD135}"/>
                </a:ext>
              </a:extLst>
            </p:cNvPr>
            <p:cNvSpPr/>
            <p:nvPr/>
          </p:nvSpPr>
          <p:spPr>
            <a:xfrm>
              <a:off x="3270973" y="3453747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QPushButton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EF7603E0-E11C-41B3-DCFA-26BC8A59F915}"/>
                </a:ext>
              </a:extLst>
            </p:cNvPr>
            <p:cNvSpPr/>
            <p:nvPr/>
          </p:nvSpPr>
          <p:spPr>
            <a:xfrm>
              <a:off x="3270972" y="4202074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QPushButton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DAB39143-B78F-08ED-6693-8B16B75386C1}"/>
                </a:ext>
              </a:extLst>
            </p:cNvPr>
            <p:cNvSpPr/>
            <p:nvPr/>
          </p:nvSpPr>
          <p:spPr>
            <a:xfrm>
              <a:off x="3277365" y="4951354"/>
              <a:ext cx="1963083" cy="53540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QPushButton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7" name="文字方塊 86">
              <a:extLst>
                <a:ext uri="{FF2B5EF4-FFF2-40B4-BE49-F238E27FC236}">
                  <a16:creationId xmlns:a16="http://schemas.microsoft.com/office/drawing/2014/main" id="{4FDA5B84-89B6-40EB-D0A8-A76B6BFD02EC}"/>
                </a:ext>
              </a:extLst>
            </p:cNvPr>
            <p:cNvSpPr txBox="1"/>
            <p:nvPr/>
          </p:nvSpPr>
          <p:spPr>
            <a:xfrm>
              <a:off x="6893170" y="3416331"/>
              <a:ext cx="41243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dirty="0" err="1"/>
                <a:t>QStackWidget</a:t>
              </a:r>
              <a:r>
                <a:rPr lang="en-US" altLang="zh-TW" dirty="0"/>
                <a:t>().</a:t>
              </a:r>
              <a:r>
                <a:rPr lang="en-US" altLang="zh-TW" dirty="0" err="1"/>
                <a:t>addWidget</a:t>
              </a:r>
              <a:r>
                <a:rPr lang="en-US" altLang="zh-TW" dirty="0"/>
                <a:t>(Stack1)</a:t>
              </a:r>
              <a:endParaRPr lang="zh-TW" altLang="en-US" dirty="0"/>
            </a:p>
          </p:txBody>
        </p: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1A7C5058-8F7B-C234-4155-785FC2B52F27}"/>
              </a:ext>
            </a:extLst>
          </p:cNvPr>
          <p:cNvGrpSpPr/>
          <p:nvPr/>
        </p:nvGrpSpPr>
        <p:grpSpPr>
          <a:xfrm>
            <a:off x="2694872" y="1258695"/>
            <a:ext cx="9151295" cy="4738251"/>
            <a:chOff x="1001849" y="1059874"/>
            <a:chExt cx="9151295" cy="4738251"/>
          </a:xfrm>
        </p:grpSpPr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10CFBC23-E666-440D-CA09-22D807A70DB8}"/>
                </a:ext>
              </a:extLst>
            </p:cNvPr>
            <p:cNvSpPr/>
            <p:nvPr/>
          </p:nvSpPr>
          <p:spPr>
            <a:xfrm>
              <a:off x="1001849" y="1059874"/>
              <a:ext cx="9151295" cy="473825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/>
                <a:t>QStackWidget().addWidget(Stack1)</a:t>
              </a:r>
              <a:endParaRPr lang="zh-TW" altLang="en-US" dirty="0"/>
            </a:p>
          </p:txBody>
        </p:sp>
        <p:sp>
          <p:nvSpPr>
            <p:cNvPr id="92" name="文字方塊 91">
              <a:extLst>
                <a:ext uri="{FF2B5EF4-FFF2-40B4-BE49-F238E27FC236}">
                  <a16:creationId xmlns:a16="http://schemas.microsoft.com/office/drawing/2014/main" id="{0DDF41F0-A4AB-930D-4D04-417709EF7555}"/>
                </a:ext>
              </a:extLst>
            </p:cNvPr>
            <p:cNvSpPr txBox="1"/>
            <p:nvPr/>
          </p:nvSpPr>
          <p:spPr>
            <a:xfrm>
              <a:off x="3391271" y="1156937"/>
              <a:ext cx="43641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dirty="0" err="1"/>
                <a:t>QStackWidget</a:t>
              </a:r>
              <a:r>
                <a:rPr lang="en-US" altLang="zh-TW" dirty="0"/>
                <a:t>().</a:t>
              </a:r>
              <a:r>
                <a:rPr lang="en-US" altLang="zh-TW" dirty="0" err="1"/>
                <a:t>addWidget</a:t>
              </a:r>
              <a:r>
                <a:rPr lang="en-US" altLang="zh-TW" dirty="0"/>
                <a:t>(Stack2_Spot)</a:t>
              </a:r>
              <a:endParaRPr lang="zh-TW" altLang="en-US" dirty="0"/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577CC12E-A328-8905-68B2-721EBA7B0DB8}"/>
                </a:ext>
              </a:extLst>
            </p:cNvPr>
            <p:cNvSpPr/>
            <p:nvPr/>
          </p:nvSpPr>
          <p:spPr>
            <a:xfrm>
              <a:off x="1649928" y="1617922"/>
              <a:ext cx="7846833" cy="40628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/>
                <a:t>QStackWidget().addWidget(Stack1)</a:t>
              </a:r>
              <a:endParaRPr lang="zh-TW" altLang="en-US" dirty="0"/>
            </a:p>
          </p:txBody>
        </p:sp>
        <p:sp>
          <p:nvSpPr>
            <p:cNvPr id="94" name="文字方塊 93">
              <a:extLst>
                <a:ext uri="{FF2B5EF4-FFF2-40B4-BE49-F238E27FC236}">
                  <a16:creationId xmlns:a16="http://schemas.microsoft.com/office/drawing/2014/main" id="{B4963B2E-D39E-FE08-DD72-DB439391F0DF}"/>
                </a:ext>
              </a:extLst>
            </p:cNvPr>
            <p:cNvSpPr txBox="1"/>
            <p:nvPr/>
          </p:nvSpPr>
          <p:spPr>
            <a:xfrm>
              <a:off x="3515300" y="3461653"/>
              <a:ext cx="41243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dirty="0"/>
                <a:t>Stack2.addWidget(</a:t>
              </a:r>
              <a:r>
                <a:rPr lang="en-US" altLang="zh-TW" dirty="0" err="1"/>
                <a:t>QWebEngineView</a:t>
              </a:r>
              <a:r>
                <a:rPr lang="en-US" altLang="zh-TW" dirty="0"/>
                <a:t>())</a:t>
              </a:r>
              <a:endParaRPr lang="zh-TW" altLang="en-US" dirty="0"/>
            </a:p>
          </p:txBody>
        </p:sp>
      </p:grpSp>
      <p:grpSp>
        <p:nvGrpSpPr>
          <p:cNvPr id="108" name="群組 107">
            <a:extLst>
              <a:ext uri="{FF2B5EF4-FFF2-40B4-BE49-F238E27FC236}">
                <a16:creationId xmlns:a16="http://schemas.microsoft.com/office/drawing/2014/main" id="{DAC67159-C162-8E64-8C4E-41EF7BCE9525}"/>
              </a:ext>
            </a:extLst>
          </p:cNvPr>
          <p:cNvGrpSpPr/>
          <p:nvPr/>
        </p:nvGrpSpPr>
        <p:grpSpPr>
          <a:xfrm>
            <a:off x="2758200" y="1185364"/>
            <a:ext cx="9151295" cy="4738251"/>
            <a:chOff x="2810391" y="1189252"/>
            <a:chExt cx="9151295" cy="4738251"/>
          </a:xfrm>
        </p:grpSpPr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1D6CA72B-F15A-BC99-9CC8-46C92B007437}"/>
                </a:ext>
              </a:extLst>
            </p:cNvPr>
            <p:cNvSpPr/>
            <p:nvPr/>
          </p:nvSpPr>
          <p:spPr>
            <a:xfrm>
              <a:off x="2810391" y="1189252"/>
              <a:ext cx="9151295" cy="473825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/>
                <a:t>QStackWidget().addWidget(Stack1)</a:t>
              </a:r>
              <a:endParaRPr lang="zh-TW" altLang="en-US" dirty="0"/>
            </a:p>
          </p:txBody>
        </p:sp>
        <p:sp>
          <p:nvSpPr>
            <p:cNvPr id="101" name="文字方塊 100">
              <a:extLst>
                <a:ext uri="{FF2B5EF4-FFF2-40B4-BE49-F238E27FC236}">
                  <a16:creationId xmlns:a16="http://schemas.microsoft.com/office/drawing/2014/main" id="{95F2F307-1261-720B-D80A-92B9E13DE78F}"/>
                </a:ext>
              </a:extLst>
            </p:cNvPr>
            <p:cNvSpPr txBox="1"/>
            <p:nvPr/>
          </p:nvSpPr>
          <p:spPr>
            <a:xfrm>
              <a:off x="5111663" y="1189312"/>
              <a:ext cx="453928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dirty="0" err="1"/>
                <a:t>QStackWidget</a:t>
              </a:r>
              <a:r>
                <a:rPr lang="en-US" altLang="zh-TW" dirty="0"/>
                <a:t>().</a:t>
              </a:r>
              <a:r>
                <a:rPr lang="en-US" altLang="zh-TW" dirty="0" err="1"/>
                <a:t>addWidget</a:t>
              </a:r>
              <a:r>
                <a:rPr lang="en-US" altLang="zh-TW" dirty="0"/>
                <a:t>(Stack3_Option)</a:t>
              </a:r>
              <a:endParaRPr lang="zh-TW" altLang="en-US" dirty="0"/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BD36468E-7A62-5E5B-5374-038D88D3F320}"/>
                </a:ext>
              </a:extLst>
            </p:cNvPr>
            <p:cNvSpPr/>
            <p:nvPr/>
          </p:nvSpPr>
          <p:spPr>
            <a:xfrm>
              <a:off x="2952243" y="2344195"/>
              <a:ext cx="8867588" cy="345797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chemeClr val="tx1"/>
                  </a:solidFill>
                </a:rPr>
                <a:t>Stacks for</a:t>
              </a:r>
              <a:r>
                <a:rPr lang="zh-TW" altLang="en-US" dirty="0">
                  <a:solidFill>
                    <a:schemeClr val="tx1"/>
                  </a:solidFill>
                </a:rPr>
                <a:t> </a:t>
              </a:r>
              <a:r>
                <a:rPr lang="en-US" altLang="zh-TW" dirty="0">
                  <a:solidFill>
                    <a:schemeClr val="tx1"/>
                  </a:solidFill>
                </a:rPr>
                <a:t>option with different maturity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9671481F-EF2E-B4EF-C996-8D8FFDD8EF46}"/>
                </a:ext>
              </a:extLst>
            </p:cNvPr>
            <p:cNvSpPr/>
            <p:nvPr/>
          </p:nvSpPr>
          <p:spPr>
            <a:xfrm>
              <a:off x="2952242" y="1672678"/>
              <a:ext cx="5327439" cy="55742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QLabel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A4034B4C-B342-E2E9-9F5A-B2134B3B3045}"/>
                </a:ext>
              </a:extLst>
            </p:cNvPr>
            <p:cNvSpPr/>
            <p:nvPr/>
          </p:nvSpPr>
          <p:spPr>
            <a:xfrm>
              <a:off x="8903982" y="1672678"/>
              <a:ext cx="2915849" cy="55742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QCombobox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05" name="直線單箭頭接點 104">
              <a:extLst>
                <a:ext uri="{FF2B5EF4-FFF2-40B4-BE49-F238E27FC236}">
                  <a16:creationId xmlns:a16="http://schemas.microsoft.com/office/drawing/2014/main" id="{2D010B91-DB70-3671-BF4C-CEAE662DD8CA}"/>
                </a:ext>
              </a:extLst>
            </p:cNvPr>
            <p:cNvCxnSpPr>
              <a:cxnSpLocks/>
              <a:stCxn id="104" idx="2"/>
            </p:cNvCxnSpPr>
            <p:nvPr/>
          </p:nvCxnSpPr>
          <p:spPr>
            <a:xfrm>
              <a:off x="10361907" y="2230100"/>
              <a:ext cx="8746" cy="64483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6" name="矩形 105">
            <a:extLst>
              <a:ext uri="{FF2B5EF4-FFF2-40B4-BE49-F238E27FC236}">
                <a16:creationId xmlns:a16="http://schemas.microsoft.com/office/drawing/2014/main" id="{C6E2EA60-8C9E-28A1-0532-21D50E66CDCC}"/>
              </a:ext>
            </a:extLst>
          </p:cNvPr>
          <p:cNvSpPr/>
          <p:nvPr/>
        </p:nvSpPr>
        <p:spPr>
          <a:xfrm>
            <a:off x="2959708" y="2271649"/>
            <a:ext cx="8867588" cy="345797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Stacks for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option with different maturity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CE1E0498-F1CB-660F-31F6-9A1906ACD268}"/>
              </a:ext>
            </a:extLst>
          </p:cNvPr>
          <p:cNvSpPr/>
          <p:nvPr/>
        </p:nvSpPr>
        <p:spPr>
          <a:xfrm>
            <a:off x="3023208" y="2210129"/>
            <a:ext cx="8867588" cy="345797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Stacks for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option with different maturity</a:t>
            </a:r>
          </a:p>
          <a:p>
            <a:pPr algn="ctr"/>
            <a:r>
              <a:rPr lang="en-US" altLang="zh-TW" dirty="0" err="1">
                <a:solidFill>
                  <a:schemeClr val="tx1"/>
                </a:solidFill>
              </a:rPr>
              <a:t>QTableWidget</a:t>
            </a:r>
            <a:r>
              <a:rPr lang="en-US" altLang="zh-TW" dirty="0">
                <a:solidFill>
                  <a:schemeClr val="tx1"/>
                </a:solidFill>
              </a:rPr>
              <a:t>()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109" name="群組 108">
            <a:extLst>
              <a:ext uri="{FF2B5EF4-FFF2-40B4-BE49-F238E27FC236}">
                <a16:creationId xmlns:a16="http://schemas.microsoft.com/office/drawing/2014/main" id="{BE8B7AC5-EBD5-9E38-F477-4FF726025012}"/>
              </a:ext>
            </a:extLst>
          </p:cNvPr>
          <p:cNvGrpSpPr/>
          <p:nvPr/>
        </p:nvGrpSpPr>
        <p:grpSpPr>
          <a:xfrm>
            <a:off x="2816964" y="1124056"/>
            <a:ext cx="9151295" cy="4738251"/>
            <a:chOff x="1001849" y="1059874"/>
            <a:chExt cx="9151295" cy="4738251"/>
          </a:xfrm>
        </p:grpSpPr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7E09CFD0-B305-ED74-3F71-1FAD779A7C1D}"/>
                </a:ext>
              </a:extLst>
            </p:cNvPr>
            <p:cNvSpPr/>
            <p:nvPr/>
          </p:nvSpPr>
          <p:spPr>
            <a:xfrm>
              <a:off x="1001849" y="1059874"/>
              <a:ext cx="9151295" cy="473825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/>
                <a:t>QStackWidget().addWidget(Stack1)</a:t>
              </a:r>
              <a:endParaRPr lang="zh-TW" altLang="en-US" dirty="0"/>
            </a:p>
          </p:txBody>
        </p:sp>
        <p:sp>
          <p:nvSpPr>
            <p:cNvPr id="111" name="文字方塊 110">
              <a:extLst>
                <a:ext uri="{FF2B5EF4-FFF2-40B4-BE49-F238E27FC236}">
                  <a16:creationId xmlns:a16="http://schemas.microsoft.com/office/drawing/2014/main" id="{26C3E6CE-239B-4E01-FF90-D4BDC3DD3905}"/>
                </a:ext>
              </a:extLst>
            </p:cNvPr>
            <p:cNvSpPr txBox="1"/>
            <p:nvPr/>
          </p:nvSpPr>
          <p:spPr>
            <a:xfrm>
              <a:off x="3384786" y="1156524"/>
              <a:ext cx="43915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dirty="0" err="1"/>
                <a:t>QStackWidget</a:t>
              </a:r>
              <a:r>
                <a:rPr lang="en-US" altLang="zh-TW" dirty="0"/>
                <a:t>().</a:t>
              </a:r>
              <a:r>
                <a:rPr lang="en-US" altLang="zh-TW" dirty="0" err="1"/>
                <a:t>addWidget</a:t>
              </a:r>
              <a:r>
                <a:rPr lang="en-US" altLang="zh-TW" dirty="0"/>
                <a:t>(Stack4_Rate)</a:t>
              </a:r>
              <a:endParaRPr lang="zh-TW" altLang="en-US" dirty="0"/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BB371EBE-2E35-9C72-1FB1-2F8823F7379F}"/>
                </a:ext>
              </a:extLst>
            </p:cNvPr>
            <p:cNvSpPr/>
            <p:nvPr/>
          </p:nvSpPr>
          <p:spPr>
            <a:xfrm>
              <a:off x="1136231" y="1672678"/>
              <a:ext cx="5327439" cy="55742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QLabel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567AF28A-2A08-A91E-D89E-E05BA6E65975}"/>
                </a:ext>
              </a:extLst>
            </p:cNvPr>
            <p:cNvSpPr/>
            <p:nvPr/>
          </p:nvSpPr>
          <p:spPr>
            <a:xfrm>
              <a:off x="7087971" y="1672678"/>
              <a:ext cx="2915849" cy="55742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QCombobox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>
              <a:extLst>
                <a:ext uri="{FF2B5EF4-FFF2-40B4-BE49-F238E27FC236}">
                  <a16:creationId xmlns:a16="http://schemas.microsoft.com/office/drawing/2014/main" id="{E339E6D3-B391-8121-7BA3-DC1808431A34}"/>
                </a:ext>
              </a:extLst>
            </p:cNvPr>
            <p:cNvSpPr/>
            <p:nvPr/>
          </p:nvSpPr>
          <p:spPr>
            <a:xfrm>
              <a:off x="1136232" y="3050130"/>
              <a:ext cx="8867588" cy="264458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chemeClr val="tx1"/>
                  </a:solidFill>
                </a:rPr>
                <a:t>Stacks for</a:t>
              </a:r>
              <a:r>
                <a:rPr lang="zh-TW" altLang="en-US" dirty="0">
                  <a:solidFill>
                    <a:schemeClr val="tx1"/>
                  </a:solidFill>
                </a:rPr>
                <a:t> </a:t>
              </a:r>
              <a:r>
                <a:rPr lang="en-US" altLang="zh-TW" dirty="0">
                  <a:solidFill>
                    <a:schemeClr val="tx1"/>
                  </a:solidFill>
                </a:rPr>
                <a:t>different curve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34D24D58-D76F-CDD9-9480-E42B406FB778}"/>
                </a:ext>
              </a:extLst>
            </p:cNvPr>
            <p:cNvSpPr/>
            <p:nvPr/>
          </p:nvSpPr>
          <p:spPr>
            <a:xfrm>
              <a:off x="1174595" y="3011765"/>
              <a:ext cx="8867588" cy="264458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chemeClr val="tx1"/>
                  </a:solidFill>
                </a:rPr>
                <a:t>Stacks for</a:t>
              </a:r>
              <a:r>
                <a:rPr lang="zh-TW" altLang="en-US" dirty="0">
                  <a:solidFill>
                    <a:schemeClr val="tx1"/>
                  </a:solidFill>
                </a:rPr>
                <a:t> </a:t>
              </a:r>
              <a:r>
                <a:rPr lang="en-US" altLang="zh-TW" dirty="0">
                  <a:solidFill>
                    <a:schemeClr val="tx1"/>
                  </a:solidFill>
                </a:rPr>
                <a:t>different curve</a:t>
              </a:r>
            </a:p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FigureCanvas</a:t>
              </a:r>
              <a:r>
                <a:rPr lang="en-US" altLang="zh-TW" dirty="0">
                  <a:solidFill>
                    <a:schemeClr val="tx1"/>
                  </a:solidFill>
                </a:rPr>
                <a:t>(</a:t>
              </a:r>
              <a:r>
                <a:rPr lang="en-US" altLang="zh-TW" dirty="0" err="1">
                  <a:solidFill>
                    <a:schemeClr val="tx1"/>
                  </a:solidFill>
                </a:rPr>
                <a:t>matplotlib.pyplot.figure</a:t>
              </a:r>
              <a:r>
                <a:rPr lang="en-US" altLang="zh-TW" dirty="0">
                  <a:solidFill>
                    <a:schemeClr val="tx1"/>
                  </a:solidFill>
                </a:rPr>
                <a:t>())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1594BBE4-AF6E-D9A4-1AA5-029FDBC0040F}"/>
                </a:ext>
              </a:extLst>
            </p:cNvPr>
            <p:cNvSpPr/>
            <p:nvPr/>
          </p:nvSpPr>
          <p:spPr>
            <a:xfrm>
              <a:off x="1137525" y="2341330"/>
              <a:ext cx="8866295" cy="55742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QTableWidget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4" name="箭號: 向右 43">
            <a:extLst>
              <a:ext uri="{FF2B5EF4-FFF2-40B4-BE49-F238E27FC236}">
                <a16:creationId xmlns:a16="http://schemas.microsoft.com/office/drawing/2014/main" id="{6E8F84AB-0FEB-DE2C-7F10-FACD80F58ADC}"/>
              </a:ext>
            </a:extLst>
          </p:cNvPr>
          <p:cNvSpPr/>
          <p:nvPr/>
        </p:nvSpPr>
        <p:spPr>
          <a:xfrm>
            <a:off x="113435" y="52511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8200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animBg="1"/>
      <p:bldP spid="10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FB7BDDF-DD2E-B84F-888A-C5BF87769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8C15E3-9713-D67D-35BF-54A25A7F5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C2A3150-17BB-4C58-3C75-4258BFBB2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29</a:t>
            </a:fld>
            <a:endParaRPr lang="zh-TW" altLang="en-US"/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23774E4F-F4C0-7066-537C-B044A0DDA31E}"/>
              </a:ext>
            </a:extLst>
          </p:cNvPr>
          <p:cNvGrpSpPr/>
          <p:nvPr/>
        </p:nvGrpSpPr>
        <p:grpSpPr>
          <a:xfrm>
            <a:off x="2569936" y="136525"/>
            <a:ext cx="9284154" cy="6244566"/>
            <a:chOff x="2594739" y="136525"/>
            <a:chExt cx="9284154" cy="6244566"/>
          </a:xfrm>
        </p:grpSpPr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78376FAC-E068-E00B-DDF1-81B85DFAC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94739" y="136525"/>
              <a:ext cx="4580933" cy="3045242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92C42C05-E3E1-D523-FCC9-AA2D91B08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97960" y="136525"/>
              <a:ext cx="4580933" cy="3045242"/>
            </a:xfrm>
            <a:prstGeom prst="rect">
              <a:avLst/>
            </a:prstGeom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57DE210E-13E9-D456-A241-0EB2E85AD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3573" y="3335849"/>
              <a:ext cx="4580933" cy="3045242"/>
            </a:xfrm>
            <a:prstGeom prst="rect">
              <a:avLst/>
            </a:prstGeom>
          </p:spPr>
        </p:pic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E362A0E2-A9AA-8882-5998-79F8C1AE4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97959" y="3335849"/>
              <a:ext cx="4580933" cy="3045242"/>
            </a:xfrm>
            <a:prstGeom prst="rect">
              <a:avLst/>
            </a:prstGeom>
          </p:spPr>
        </p:pic>
      </p:grp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E5F6F7C-FA4B-BBA8-3E30-EFCA2243E2B4}"/>
              </a:ext>
            </a:extLst>
          </p:cNvPr>
          <p:cNvSpPr/>
          <p:nvPr/>
        </p:nvSpPr>
        <p:spPr>
          <a:xfrm>
            <a:off x="113435" y="52511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6736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D7967E-2B93-40A2-A77C-05EDE2E3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6212" y="130136"/>
            <a:ext cx="5738481" cy="1325563"/>
          </a:xfrm>
        </p:spPr>
        <p:txBody>
          <a:bodyPr/>
          <a:lstStyle/>
          <a:p>
            <a:r>
              <a:rPr lang="en-US" altLang="zh-TW" dirty="0"/>
              <a:t>Bitcoin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D571DC-76B6-47EC-B67D-48C7AA0E9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Decentralized digital currency</a:t>
            </a:r>
          </a:p>
          <a:p>
            <a:r>
              <a:rPr lang="en-US" altLang="zh-TW" dirty="0"/>
              <a:t>Cryptocurrency based on blockchain</a:t>
            </a:r>
          </a:p>
          <a:p>
            <a:r>
              <a:rPr lang="en-US" altLang="zh-TW" dirty="0"/>
              <a:t>6 Main Exchanges: </a:t>
            </a:r>
          </a:p>
          <a:p>
            <a:pPr lvl="1"/>
            <a:r>
              <a:rPr lang="en-US" altLang="zh-TW" dirty="0" err="1"/>
              <a:t>Bitfinex</a:t>
            </a:r>
            <a:r>
              <a:rPr lang="en-US" altLang="zh-TW" dirty="0"/>
              <a:t>, </a:t>
            </a:r>
            <a:r>
              <a:rPr lang="en-US" altLang="zh-TW" dirty="0" err="1"/>
              <a:t>Bitstamp</a:t>
            </a:r>
            <a:r>
              <a:rPr lang="en-US" altLang="zh-TW" dirty="0"/>
              <a:t>, GDAX, Gemini, </a:t>
            </a:r>
            <a:r>
              <a:rPr lang="en-US" altLang="zh-TW" dirty="0" err="1"/>
              <a:t>Itbit</a:t>
            </a:r>
            <a:r>
              <a:rPr lang="en-US" altLang="zh-TW" dirty="0"/>
              <a:t> and Kraken</a:t>
            </a:r>
          </a:p>
          <a:p>
            <a:r>
              <a:rPr lang="en-US" altLang="zh-TW" dirty="0"/>
              <a:t>Options traded are European style and cash-settled</a:t>
            </a:r>
          </a:p>
          <a:p>
            <a:r>
              <a:rPr lang="en-US" altLang="zh-TW" dirty="0"/>
              <a:t>Bitcoin, while USD acts as the numeraire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8738008-C4AC-436F-A87D-0B74586A3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1E2B6C-79D4-4D46-A855-B4068BB20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941067F-F1B4-45B3-A77A-361B96466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3</a:t>
            </a:fld>
            <a:endParaRPr lang="zh-TW" altLang="en-US"/>
          </a:p>
        </p:txBody>
      </p:sp>
      <p:pic>
        <p:nvPicPr>
          <p:cNvPr id="1026" name="Picture 2" descr="What is Bitcoin Cryptocurrency?">
            <a:extLst>
              <a:ext uri="{FF2B5EF4-FFF2-40B4-BE49-F238E27FC236}">
                <a16:creationId xmlns:a16="http://schemas.microsoft.com/office/drawing/2014/main" id="{5D9BC0EA-9862-4B92-A334-A2DBD0541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4693" y="278185"/>
            <a:ext cx="3396672" cy="191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箭號: 向右 6">
            <a:extLst>
              <a:ext uri="{FF2B5EF4-FFF2-40B4-BE49-F238E27FC236}">
                <a16:creationId xmlns:a16="http://schemas.microsoft.com/office/drawing/2014/main" id="{B6DE6B1F-C51E-924B-8730-784BA558B764}"/>
              </a:ext>
            </a:extLst>
          </p:cNvPr>
          <p:cNvSpPr/>
          <p:nvPr/>
        </p:nvSpPr>
        <p:spPr>
          <a:xfrm>
            <a:off x="113435" y="1326814"/>
            <a:ext cx="486409" cy="17212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9564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C3ED600-55E6-4B23-91C5-F927AF159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A156D2-4541-576B-7EE4-5FB9372FC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931073-C5FA-45BA-3035-BC22F9FA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30</a:t>
            </a:fld>
            <a:endParaRPr lang="zh-TW" altLang="en-US"/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6955F025-105F-4A03-A391-A1379D91F995}"/>
              </a:ext>
            </a:extLst>
          </p:cNvPr>
          <p:cNvGrpSpPr/>
          <p:nvPr/>
        </p:nvGrpSpPr>
        <p:grpSpPr>
          <a:xfrm>
            <a:off x="2473759" y="603932"/>
            <a:ext cx="9476508" cy="5650135"/>
            <a:chOff x="2476956" y="493290"/>
            <a:chExt cx="9476508" cy="5650135"/>
          </a:xfrm>
        </p:grpSpPr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7D6FB2FA-C57C-1E69-31B2-AB490A1DF634}"/>
                </a:ext>
              </a:extLst>
            </p:cNvPr>
            <p:cNvGrpSpPr/>
            <p:nvPr/>
          </p:nvGrpSpPr>
          <p:grpSpPr>
            <a:xfrm>
              <a:off x="2476956" y="493290"/>
              <a:ext cx="9476508" cy="5650135"/>
              <a:chOff x="2519396" y="493290"/>
              <a:chExt cx="9476508" cy="5650135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C4C2C4D5-A27C-FDD1-6295-DACE7AD8970D}"/>
                  </a:ext>
                </a:extLst>
              </p:cNvPr>
              <p:cNvSpPr/>
              <p:nvPr/>
            </p:nvSpPr>
            <p:spPr>
              <a:xfrm>
                <a:off x="2525789" y="497165"/>
                <a:ext cx="9470115" cy="564626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9" name="直線接點 8">
                <a:extLst>
                  <a:ext uri="{FF2B5EF4-FFF2-40B4-BE49-F238E27FC236}">
                    <a16:creationId xmlns:a16="http://schemas.microsoft.com/office/drawing/2014/main" id="{3046D03E-0531-CC7B-F737-4A496A6E67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9396" y="862622"/>
                <a:ext cx="9476508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219BF5D2-AC46-D5E9-B239-31BE832C429F}"/>
                  </a:ext>
                </a:extLst>
              </p:cNvPr>
              <p:cNvSpPr txBox="1"/>
              <p:nvPr/>
            </p:nvSpPr>
            <p:spPr>
              <a:xfrm>
                <a:off x="2525788" y="493290"/>
                <a:ext cx="4303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 err="1"/>
                  <a:t>BitcoinSystem</a:t>
                </a:r>
                <a:r>
                  <a:rPr lang="en-US" altLang="zh-TW" dirty="0"/>
                  <a:t> - Option Simulation</a:t>
                </a:r>
              </a:p>
            </p:txBody>
          </p:sp>
        </p:grp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B898317-8F37-D113-6DB7-8E2DE6BBBA0C}"/>
                </a:ext>
              </a:extLst>
            </p:cNvPr>
            <p:cNvSpPr/>
            <p:nvPr/>
          </p:nvSpPr>
          <p:spPr>
            <a:xfrm>
              <a:off x="2608916" y="938059"/>
              <a:ext cx="9220733" cy="512992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F9A8AD9-9732-1A65-D994-CABF5E215399}"/>
                </a:ext>
              </a:extLst>
            </p:cNvPr>
            <p:cNvSpPr/>
            <p:nvPr/>
          </p:nvSpPr>
          <p:spPr>
            <a:xfrm>
              <a:off x="2698001" y="1075547"/>
              <a:ext cx="9034418" cy="122643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QTableWidget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B2D8CFCA-5042-68E5-B8C2-425B7684BE57}"/>
                </a:ext>
              </a:extLst>
            </p:cNvPr>
            <p:cNvSpPr/>
            <p:nvPr/>
          </p:nvSpPr>
          <p:spPr>
            <a:xfrm>
              <a:off x="2698001" y="2419225"/>
              <a:ext cx="4418972" cy="23062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chemeClr val="tx1"/>
                  </a:solidFill>
                </a:rPr>
                <a:t>Different exotic option</a:t>
              </a:r>
              <a:r>
                <a:rPr lang="zh-TW" altLang="en-US" dirty="0">
                  <a:solidFill>
                    <a:schemeClr val="tx1"/>
                  </a:solidFill>
                </a:rPr>
                <a:t> </a:t>
              </a:r>
              <a:r>
                <a:rPr lang="en-US" altLang="zh-TW" dirty="0">
                  <a:solidFill>
                    <a:schemeClr val="tx1"/>
                  </a:solidFill>
                </a:rPr>
                <a:t>input</a:t>
              </a:r>
            </a:p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QVBoxLayout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951EC85F-069C-2495-2812-2A8D8409DB78}"/>
                </a:ext>
              </a:extLst>
            </p:cNvPr>
            <p:cNvSpPr/>
            <p:nvPr/>
          </p:nvSpPr>
          <p:spPr>
            <a:xfrm>
              <a:off x="7313447" y="2419225"/>
              <a:ext cx="4418972" cy="23062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QCalendarWidget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B166B3E-FECD-D043-4294-314BCFE59255}"/>
                </a:ext>
              </a:extLst>
            </p:cNvPr>
            <p:cNvSpPr/>
            <p:nvPr/>
          </p:nvSpPr>
          <p:spPr>
            <a:xfrm>
              <a:off x="2698000" y="4783507"/>
              <a:ext cx="9034418" cy="122643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QLabel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E844DC9F-246A-ADD1-E3AC-262A38335284}"/>
                </a:ext>
              </a:extLst>
            </p:cNvPr>
            <p:cNvSpPr/>
            <p:nvPr/>
          </p:nvSpPr>
          <p:spPr>
            <a:xfrm>
              <a:off x="2746616" y="2360027"/>
              <a:ext cx="4418972" cy="23062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chemeClr val="tx1"/>
                  </a:solidFill>
                </a:rPr>
                <a:t>Different exotic option</a:t>
              </a:r>
              <a:r>
                <a:rPr lang="zh-TW" altLang="en-US" dirty="0">
                  <a:solidFill>
                    <a:schemeClr val="tx1"/>
                  </a:solidFill>
                </a:rPr>
                <a:t> </a:t>
              </a:r>
              <a:r>
                <a:rPr lang="en-US" altLang="zh-TW" dirty="0">
                  <a:solidFill>
                    <a:schemeClr val="tx1"/>
                  </a:solidFill>
                </a:rPr>
                <a:t>input</a:t>
              </a:r>
            </a:p>
            <a:p>
              <a:pPr algn="ctr"/>
              <a:r>
                <a:rPr lang="en-US" altLang="zh-TW" dirty="0" err="1">
                  <a:solidFill>
                    <a:schemeClr val="tx1"/>
                  </a:solidFill>
                </a:rPr>
                <a:t>QVBoxLayout</a:t>
              </a:r>
              <a:r>
                <a:rPr lang="en-US" altLang="zh-TW" dirty="0">
                  <a:solidFill>
                    <a:schemeClr val="tx1"/>
                  </a:solidFill>
                </a:rPr>
                <a:t>()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40E37F4A-E424-B5B8-2B0E-90DBACB10D3D}"/>
              </a:ext>
            </a:extLst>
          </p:cNvPr>
          <p:cNvSpPr/>
          <p:nvPr/>
        </p:nvSpPr>
        <p:spPr>
          <a:xfrm>
            <a:off x="113435" y="52511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71457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B1EF72-0E0C-0949-94F6-4919D809B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Summarize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423F80-97F7-C04C-A314-8A3570958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Cryptocurrency and blockchain will become popular traded underlying or assets in the future.</a:t>
            </a:r>
          </a:p>
          <a:p>
            <a:r>
              <a:rPr kumimoji="1" lang="en-US" altLang="zh-TW" dirty="0"/>
              <a:t>QuantLib is good for options pricing or calibration, etc.</a:t>
            </a:r>
          </a:p>
          <a:p>
            <a:r>
              <a:rPr kumimoji="1" lang="en-US" altLang="zh-TW" dirty="0"/>
              <a:t>Heston model is much better than Black - Scholes model on Bitcoin assets.</a:t>
            </a:r>
          </a:p>
          <a:p>
            <a:r>
              <a:rPr kumimoji="1" lang="en-US" altLang="zh-TW" dirty="0"/>
              <a:t>PyQt5 can easily help us to make a GUI.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A01659-1E72-E34B-8607-096D4E8AF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3773835-1E9E-0E48-BCD9-56BF4C16A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EE3DFA3-2E68-5E4F-8C30-C020DFB6B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9998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1E761F2-49C4-5B40-931A-35F87C06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pPr/>
              <a:t>2022/5/22</a:t>
            </a:fld>
            <a:endParaRPr lang="zh-TW" alt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293A063-C497-1E46-B47B-B270AE36F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>
                <a:latin typeface="+mn-ea"/>
                <a:ea typeface="+mn-ea"/>
              </a:rPr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6654E44-5FB6-C24D-AA1E-0182E3E7B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pPr/>
              <a:t>4</a:t>
            </a:fld>
            <a:endParaRPr lang="zh-TW" altLang="en-US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A73AB6CA-9626-9C44-B533-FD77EF4F343C}"/>
              </a:ext>
            </a:extLst>
          </p:cNvPr>
          <p:cNvSpPr txBox="1">
            <a:spLocks/>
          </p:cNvSpPr>
          <p:nvPr/>
        </p:nvSpPr>
        <p:spPr>
          <a:xfrm>
            <a:off x="3354296" y="5263833"/>
            <a:ext cx="7372526" cy="64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Maybe the cryptocurrency derivatives market is feasible</a:t>
            </a:r>
            <a:endParaRPr lang="zh-TW" altLang="zh-TW" sz="2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0EF5BC5E-6664-334E-96EE-00C043B390A3}"/>
              </a:ext>
            </a:extLst>
          </p:cNvPr>
          <p:cNvGrpSpPr/>
          <p:nvPr/>
        </p:nvGrpSpPr>
        <p:grpSpPr>
          <a:xfrm>
            <a:off x="8462113" y="1102023"/>
            <a:ext cx="1861046" cy="3837557"/>
            <a:chOff x="8474596" y="1043928"/>
            <a:chExt cx="1861046" cy="3837557"/>
          </a:xfrm>
        </p:grpSpPr>
        <p:sp>
          <p:nvSpPr>
            <p:cNvPr id="9" name="Rectangle: Rounded Corners 10">
              <a:extLst>
                <a:ext uri="{FF2B5EF4-FFF2-40B4-BE49-F238E27FC236}">
                  <a16:creationId xmlns:a16="http://schemas.microsoft.com/office/drawing/2014/main" id="{DD2F33FF-5958-584D-8FA3-128BD5617E6F}"/>
                </a:ext>
              </a:extLst>
            </p:cNvPr>
            <p:cNvSpPr/>
            <p:nvPr/>
          </p:nvSpPr>
          <p:spPr>
            <a:xfrm>
              <a:off x="8545814" y="2642807"/>
              <a:ext cx="1718610" cy="639799"/>
            </a:xfrm>
            <a:prstGeom prst="roundRect">
              <a:avLst/>
            </a:prstGeom>
            <a:solidFill>
              <a:srgbClr val="085497"/>
            </a:solidFill>
            <a:ln>
              <a:solidFill>
                <a:srgbClr val="075597"/>
              </a:solidFill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endParaRPr>
            </a:p>
          </p:txBody>
        </p:sp>
        <p:sp>
          <p:nvSpPr>
            <p:cNvPr id="21" name="Rectangle: Rounded Corners 9">
              <a:extLst>
                <a:ext uri="{FF2B5EF4-FFF2-40B4-BE49-F238E27FC236}">
                  <a16:creationId xmlns:a16="http://schemas.microsoft.com/office/drawing/2014/main" id="{6485FC72-8938-434E-A381-98FCED8F604B}"/>
                </a:ext>
              </a:extLst>
            </p:cNvPr>
            <p:cNvSpPr/>
            <p:nvPr/>
          </p:nvSpPr>
          <p:spPr>
            <a:xfrm>
              <a:off x="8545814" y="1043928"/>
              <a:ext cx="1718610" cy="649529"/>
            </a:xfrm>
            <a:prstGeom prst="roundRect">
              <a:avLst/>
            </a:prstGeom>
            <a:solidFill>
              <a:srgbClr val="085497"/>
            </a:solidFill>
            <a:ln>
              <a:solidFill>
                <a:srgbClr val="075597"/>
              </a:solidFill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TW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Market</a:t>
              </a:r>
              <a:endParaRPr lang="zh-TW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8" name="Rectangle: Rounded Corners 9">
              <a:extLst>
                <a:ext uri="{FF2B5EF4-FFF2-40B4-BE49-F238E27FC236}">
                  <a16:creationId xmlns:a16="http://schemas.microsoft.com/office/drawing/2014/main" id="{AA2D9030-5535-0047-A004-63A16D57AB77}"/>
                </a:ext>
              </a:extLst>
            </p:cNvPr>
            <p:cNvSpPr/>
            <p:nvPr/>
          </p:nvSpPr>
          <p:spPr>
            <a:xfrm>
              <a:off x="8545814" y="4231956"/>
              <a:ext cx="1718610" cy="649529"/>
            </a:xfrm>
            <a:prstGeom prst="roundRect">
              <a:avLst/>
            </a:prstGeom>
            <a:solidFill>
              <a:srgbClr val="085497"/>
            </a:solidFill>
            <a:ln>
              <a:solidFill>
                <a:srgbClr val="075597"/>
              </a:solidFill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endParaRPr>
            </a:p>
          </p:txBody>
        </p:sp>
        <p:sp>
          <p:nvSpPr>
            <p:cNvPr id="10" name="Arrow: Left 12">
              <a:extLst>
                <a:ext uri="{FF2B5EF4-FFF2-40B4-BE49-F238E27FC236}">
                  <a16:creationId xmlns:a16="http://schemas.microsoft.com/office/drawing/2014/main" id="{B5B5EFC6-43F7-0D45-9611-8D3032BEC42D}"/>
                </a:ext>
              </a:extLst>
            </p:cNvPr>
            <p:cNvSpPr/>
            <p:nvPr/>
          </p:nvSpPr>
          <p:spPr>
            <a:xfrm rot="16200000">
              <a:off x="8731521" y="2016624"/>
              <a:ext cx="747970" cy="370490"/>
            </a:xfrm>
            <a:prstGeom prst="lef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Arrow: Left 15">
              <a:extLst>
                <a:ext uri="{FF2B5EF4-FFF2-40B4-BE49-F238E27FC236}">
                  <a16:creationId xmlns:a16="http://schemas.microsoft.com/office/drawing/2014/main" id="{4BA1BB4C-2926-5448-BD52-2C26B0F9780A}"/>
                </a:ext>
              </a:extLst>
            </p:cNvPr>
            <p:cNvSpPr/>
            <p:nvPr/>
          </p:nvSpPr>
          <p:spPr>
            <a:xfrm rot="5400000">
              <a:off x="9337805" y="1969546"/>
              <a:ext cx="747970" cy="370490"/>
            </a:xfrm>
            <a:prstGeom prst="lef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TextBox 16">
              <a:extLst>
                <a:ext uri="{FF2B5EF4-FFF2-40B4-BE49-F238E27FC236}">
                  <a16:creationId xmlns:a16="http://schemas.microsoft.com/office/drawing/2014/main" id="{B86E9A55-52EC-AC42-BD46-1B2B1CBB1BD3}"/>
                </a:ext>
              </a:extLst>
            </p:cNvPr>
            <p:cNvSpPr txBox="1"/>
            <p:nvPr/>
          </p:nvSpPr>
          <p:spPr>
            <a:xfrm>
              <a:off x="8474596" y="2758078"/>
              <a:ext cx="1861046" cy="40011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Intermediation</a:t>
              </a:r>
              <a:endParaRPr lang="zh-TW" alt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TextBox 18">
              <a:extLst>
                <a:ext uri="{FF2B5EF4-FFF2-40B4-BE49-F238E27FC236}">
                  <a16:creationId xmlns:a16="http://schemas.microsoft.com/office/drawing/2014/main" id="{D9B14B22-0339-3548-8E33-F0011FA56F18}"/>
                </a:ext>
              </a:extLst>
            </p:cNvPr>
            <p:cNvSpPr txBox="1"/>
            <p:nvPr/>
          </p:nvSpPr>
          <p:spPr>
            <a:xfrm>
              <a:off x="8556549" y="4290174"/>
              <a:ext cx="1697140" cy="5232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>
                  <a:solidFill>
                    <a:schemeClr val="bg1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Investor</a:t>
              </a:r>
              <a:endParaRPr lang="zh-TW" alt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Arrow: Left 19">
              <a:extLst>
                <a:ext uri="{FF2B5EF4-FFF2-40B4-BE49-F238E27FC236}">
                  <a16:creationId xmlns:a16="http://schemas.microsoft.com/office/drawing/2014/main" id="{B589ECCF-66F7-1F4F-B9A7-C91AB40525E6}"/>
                </a:ext>
              </a:extLst>
            </p:cNvPr>
            <p:cNvSpPr/>
            <p:nvPr/>
          </p:nvSpPr>
          <p:spPr>
            <a:xfrm rot="16200000">
              <a:off x="8731521" y="3582450"/>
              <a:ext cx="747970" cy="370490"/>
            </a:xfrm>
            <a:prstGeom prst="lef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Arrow: Left 20">
              <a:extLst>
                <a:ext uri="{FF2B5EF4-FFF2-40B4-BE49-F238E27FC236}">
                  <a16:creationId xmlns:a16="http://schemas.microsoft.com/office/drawing/2014/main" id="{C3A03503-0CC7-ED41-95D1-3110281463AA}"/>
                </a:ext>
              </a:extLst>
            </p:cNvPr>
            <p:cNvSpPr/>
            <p:nvPr/>
          </p:nvSpPr>
          <p:spPr>
            <a:xfrm rot="5400000">
              <a:off x="9337805" y="3535372"/>
              <a:ext cx="747970" cy="370490"/>
            </a:xfrm>
            <a:prstGeom prst="lef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9" name="Oval 22">
            <a:extLst>
              <a:ext uri="{FF2B5EF4-FFF2-40B4-BE49-F238E27FC236}">
                <a16:creationId xmlns:a16="http://schemas.microsoft.com/office/drawing/2014/main" id="{C67B3A4D-9212-8542-AD95-DF7870CCAB17}"/>
              </a:ext>
            </a:extLst>
          </p:cNvPr>
          <p:cNvSpPr/>
          <p:nvPr/>
        </p:nvSpPr>
        <p:spPr>
          <a:xfrm>
            <a:off x="3565555" y="927682"/>
            <a:ext cx="4186241" cy="4186241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Derivative</a:t>
            </a:r>
            <a:endParaRPr lang="zh-TW" altLang="en-US" sz="24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3987BECB-0794-F54C-A348-33E09E9FD0D1}"/>
              </a:ext>
            </a:extLst>
          </p:cNvPr>
          <p:cNvSpPr/>
          <p:nvPr/>
        </p:nvSpPr>
        <p:spPr>
          <a:xfrm>
            <a:off x="5572155" y="3837809"/>
            <a:ext cx="1078534" cy="10785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Spot</a:t>
            </a:r>
            <a:endParaRPr lang="zh-TW" altLang="en-US" b="1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FC5C0C4D-116C-4ED8-80CA-F65549B6531E}"/>
              </a:ext>
            </a:extLst>
          </p:cNvPr>
          <p:cNvSpPr/>
          <p:nvPr/>
        </p:nvSpPr>
        <p:spPr>
          <a:xfrm>
            <a:off x="113435" y="13268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0993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2">
            <a:extLst>
              <a:ext uri="{FF2B5EF4-FFF2-40B4-BE49-F238E27FC236}">
                <a16:creationId xmlns:a16="http://schemas.microsoft.com/office/drawing/2014/main" id="{5A09927E-6407-40BE-9FE5-5F4199768D7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189" y="3525253"/>
            <a:ext cx="9107906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E6FE9F8C-F480-494E-9EAA-3A785801BC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212" y="982229"/>
            <a:ext cx="8867588" cy="292379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1AC2DB0-73E7-408A-872F-C88EC316C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BTC vs S&amp;P</a:t>
            </a:r>
            <a:br>
              <a:rPr lang="en-US" altLang="zh-TW" dirty="0"/>
            </a:br>
            <a:r>
              <a:rPr lang="en-US" altLang="zh-TW" sz="2800" dirty="0"/>
              <a:t>2013 ~ 2021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FD13AF6-77A3-40E7-A30C-417244A42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pPr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8BB7CC-B14E-4D91-A84E-B4CE819DC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>
                <a:latin typeface="+mn-ea"/>
                <a:ea typeface="+mn-ea"/>
              </a:rPr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820D09-31E4-42C6-AE8C-20E96EDC0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pPr/>
              <a:t>5</a:t>
            </a:fld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84AC0D3-5067-4B99-A5E1-7156FA23378A}"/>
              </a:ext>
            </a:extLst>
          </p:cNvPr>
          <p:cNvSpPr txBox="1"/>
          <p:nvPr/>
        </p:nvSpPr>
        <p:spPr>
          <a:xfrm>
            <a:off x="3256013" y="1543596"/>
            <a:ext cx="766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/>
              <a:t>S&amp;P</a:t>
            </a:r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1C38F33-0D82-42BE-85E2-7140A527E425}"/>
              </a:ext>
            </a:extLst>
          </p:cNvPr>
          <p:cNvSpPr txBox="1"/>
          <p:nvPr/>
        </p:nvSpPr>
        <p:spPr>
          <a:xfrm>
            <a:off x="3256013" y="3986036"/>
            <a:ext cx="78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/>
              <a:t>BTC</a:t>
            </a:r>
            <a:endParaRPr lang="zh-TW" altLang="en-US" sz="2400" dirty="0"/>
          </a:p>
        </p:txBody>
      </p:sp>
      <p:sp>
        <p:nvSpPr>
          <p:cNvPr id="11" name="箭號: 向右 6">
            <a:extLst>
              <a:ext uri="{FF2B5EF4-FFF2-40B4-BE49-F238E27FC236}">
                <a16:creationId xmlns:a16="http://schemas.microsoft.com/office/drawing/2014/main" id="{F9F95465-35D4-324C-916A-774AA482E625}"/>
              </a:ext>
            </a:extLst>
          </p:cNvPr>
          <p:cNvSpPr/>
          <p:nvPr/>
        </p:nvSpPr>
        <p:spPr>
          <a:xfrm>
            <a:off x="113435" y="13268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4272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65B50BD-2C24-44AB-B8FF-AEA634E0A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pPr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3CAE1F0-12EC-483F-98DC-4B41B2D9F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>
                <a:latin typeface="+mn-ea"/>
                <a:ea typeface="+mn-ea"/>
              </a:rPr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742488-F8F7-4DA3-B6AB-38A52C2F3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9" name="箭號: 向右 6">
            <a:extLst>
              <a:ext uri="{FF2B5EF4-FFF2-40B4-BE49-F238E27FC236}">
                <a16:creationId xmlns:a16="http://schemas.microsoft.com/office/drawing/2014/main" id="{883DAB2D-9AAF-BB41-90CD-89BE6E007F42}"/>
              </a:ext>
            </a:extLst>
          </p:cNvPr>
          <p:cNvSpPr/>
          <p:nvPr/>
        </p:nvSpPr>
        <p:spPr>
          <a:xfrm>
            <a:off x="113435" y="13268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70F3FD05-8D6E-4691-92FC-BC74CFFB3C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749" y="-1"/>
            <a:ext cx="8820000" cy="631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91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資料庫圖表 11">
            <a:extLst>
              <a:ext uri="{FF2B5EF4-FFF2-40B4-BE49-F238E27FC236}">
                <a16:creationId xmlns:a16="http://schemas.microsoft.com/office/drawing/2014/main" id="{A61C509B-225D-4D45-3FC5-6750810130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1852570"/>
              </p:ext>
            </p:extLst>
          </p:nvPr>
        </p:nvGraphicFramePr>
        <p:xfrm>
          <a:off x="2486212" y="1279927"/>
          <a:ext cx="8867588" cy="7230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標題 1">
            <a:extLst>
              <a:ext uri="{FF2B5EF4-FFF2-40B4-BE49-F238E27FC236}">
                <a16:creationId xmlns:a16="http://schemas.microsoft.com/office/drawing/2014/main" id="{065EB23B-1113-4967-ADF7-B811EC302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3204" y="136525"/>
            <a:ext cx="8867588" cy="1325563"/>
          </a:xfrm>
        </p:spPr>
        <p:txBody>
          <a:bodyPr/>
          <a:lstStyle/>
          <a:p>
            <a:r>
              <a:rPr lang="en-US" altLang="zh-TW" dirty="0"/>
              <a:t>Option Model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A526EE9-9828-485C-B6F6-C90443344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6EFCCD-A6EE-43D4-B821-0EE9B1DA0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ED0434C-357A-4D53-80E8-5CDCFF12D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7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內容版面配置區 13">
                <a:extLst>
                  <a:ext uri="{FF2B5EF4-FFF2-40B4-BE49-F238E27FC236}">
                    <a16:creationId xmlns:a16="http://schemas.microsoft.com/office/drawing/2014/main" id="{D1D01616-50B2-373D-7A07-2095B857BC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73950" y="2138953"/>
                <a:ext cx="3879850" cy="4081464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altLang="zh-TW" sz="1400" dirty="0"/>
                  <a:t>Implied volatilities smile</a:t>
                </a:r>
              </a:p>
              <a:p>
                <a:r>
                  <a:rPr lang="en-US" altLang="zh-TW" sz="1400" dirty="0"/>
                  <a:t>Volatility: Stable </a:t>
                </a:r>
                <a14:m>
                  <m:oMath xmlns:m="http://schemas.openxmlformats.org/officeDocument/2006/math"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TW" altLang="en-US" sz="1400" dirty="0"/>
                  <a:t> </a:t>
                </a:r>
                <a:r>
                  <a:rPr lang="en-US" altLang="zh-TW" sz="1400" dirty="0"/>
                  <a:t>Stochastic</a:t>
                </a:r>
              </a:p>
              <a:p>
                <a:r>
                  <a:rPr lang="en-US" altLang="zh-TW" sz="1400" dirty="0"/>
                  <a:t>Heston model in Q measure:</a:t>
                </a:r>
              </a:p>
              <a:p>
                <a:pPr marL="742950" lvl="1" indent="-285750"/>
                <a14:m>
                  <m:oMath xmlns:m="http://schemas.openxmlformats.org/officeDocument/2006/math">
                    <m:r>
                      <a:rPr lang="en-US" altLang="zh-TW" sz="1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𝑟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𝑑𝑡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endParaRPr lang="en-US" altLang="zh-TW" sz="1400" i="1" dirty="0"/>
              </a:p>
              <a:p>
                <a:pPr marL="742950" lvl="1" indent="-285750"/>
                <a14:m>
                  <m:oMath xmlns:m="http://schemas.openxmlformats.org/officeDocument/2006/math">
                    <m:r>
                      <a:rPr lang="en-US" altLang="zh-TW" sz="1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𝜅</m:t>
                    </m:r>
                    <m:d>
                      <m:d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TW" sz="14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altLang="zh-TW" sz="1400" i="1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𝑑𝑡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𝜎</m:t>
                    </m:r>
                    <m:rad>
                      <m:radPr>
                        <m:degHide m:val="on"/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altLang="zh-TW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TW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zh-TW" sz="1400" i="1" dirty="0"/>
              </a:p>
              <a:p>
                <a:pPr marL="742950" lvl="1" indent="-285750"/>
                <a14:m>
                  <m:oMath xmlns:m="http://schemas.openxmlformats.org/officeDocument/2006/math">
                    <m:r>
                      <a:rPr lang="en-US" altLang="zh-TW" sz="1400" i="1" smtClean="0">
                        <a:latin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TW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𝜌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𝑑𝑡</m:t>
                    </m:r>
                  </m:oMath>
                </a14:m>
                <a:endParaRPr lang="en-US" altLang="zh-TW" sz="1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TW" sz="1400" dirty="0"/>
                  <a:t> spot path,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4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TW" sz="1400" dirty="0"/>
                  <a:t> volatilities</a:t>
                </a:r>
                <a:r>
                  <a:rPr lang="zh-TW" altLang="en-US" sz="1400" dirty="0"/>
                  <a:t> </a:t>
                </a:r>
                <a:r>
                  <a:rPr lang="en-US" altLang="zh-TW" sz="1400" dirty="0"/>
                  <a:t>path</a:t>
                </a:r>
              </a:p>
              <a:p>
                <a14:m>
                  <m:oMath xmlns:m="http://schemas.openxmlformats.org/officeDocument/2006/math"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TW" sz="1400" dirty="0"/>
                  <a:t> long variance, </a:t>
                </a:r>
                <a14:m>
                  <m:oMath xmlns:m="http://schemas.openxmlformats.org/officeDocument/2006/math"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𝜅</m:t>
                    </m:r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TW" sz="1400" dirty="0"/>
                  <a:t> reverts rate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altLang="zh-TW" sz="14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altLang="zh-TW" sz="1400" dirty="0"/>
                  <a:t>)</a:t>
                </a:r>
              </a:p>
              <a:p>
                <a14:m>
                  <m:oMath xmlns:m="http://schemas.openxmlformats.org/officeDocument/2006/math"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TW" sz="1400" dirty="0"/>
                  <a:t> volatility of volatility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altLang="zh-TW" sz="1400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zh-TW" sz="1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TW" sz="1400" dirty="0"/>
                  <a:t> are Wiener processes, correlation </a:t>
                </a:r>
                <a14:m>
                  <m:oMath xmlns:m="http://schemas.openxmlformats.org/officeDocument/2006/math">
                    <m:r>
                      <a:rPr lang="en-US" altLang="zh-TW" sz="1400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endParaRPr lang="en-US" altLang="zh-TW" sz="1400" dirty="0"/>
              </a:p>
            </p:txBody>
          </p:sp>
        </mc:Choice>
        <mc:Fallback xmlns="">
          <p:sp>
            <p:nvSpPr>
              <p:cNvPr id="14" name="內容版面配置區 13">
                <a:extLst>
                  <a:ext uri="{FF2B5EF4-FFF2-40B4-BE49-F238E27FC236}">
                    <a16:creationId xmlns:a16="http://schemas.microsoft.com/office/drawing/2014/main" id="{D1D01616-50B2-373D-7A07-2095B857BC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73950" y="2138953"/>
                <a:ext cx="3879850" cy="4081464"/>
              </a:xfrm>
              <a:blipFill>
                <a:blip r:embed="rId8"/>
                <a:stretch>
                  <a:fillRect b="-29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圖片 14">
            <a:extLst>
              <a:ext uri="{FF2B5EF4-FFF2-40B4-BE49-F238E27FC236}">
                <a16:creationId xmlns:a16="http://schemas.microsoft.com/office/drawing/2014/main" id="{8B38E4E2-EAB3-15CC-2BAD-EAD1ABA4352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212" y="2228645"/>
            <a:ext cx="4862768" cy="4038011"/>
          </a:xfrm>
          <a:prstGeom prst="rect">
            <a:avLst/>
          </a:prstGeom>
        </p:spPr>
      </p:pic>
      <p:sp>
        <p:nvSpPr>
          <p:cNvPr id="11" name="箭號: 向右 6">
            <a:extLst>
              <a:ext uri="{FF2B5EF4-FFF2-40B4-BE49-F238E27FC236}">
                <a16:creationId xmlns:a16="http://schemas.microsoft.com/office/drawing/2014/main" id="{40165C5E-B52C-3F7A-AB7C-68CE3548A07C}"/>
              </a:ext>
            </a:extLst>
          </p:cNvPr>
          <p:cNvSpPr/>
          <p:nvPr/>
        </p:nvSpPr>
        <p:spPr>
          <a:xfrm>
            <a:off x="113435" y="1326814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558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4E4325-F57C-3DC1-23B1-B3222EB9F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Calibration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8B272F12-DC0E-C926-7650-FE26F082FF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86212" y="2133600"/>
                <a:ext cx="8867588" cy="4043364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dirty="0"/>
                  <a:t>Vanilla option payoff</a:t>
                </a:r>
                <a:r>
                  <a:rPr lang="zh-TW" altLang="en-US" sz="2400" dirty="0"/>
                  <a:t> </a:t>
                </a:r>
                <a:r>
                  <a:rPr lang="en-US" altLang="zh-TW" sz="2400" dirty="0"/>
                  <a:t>(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altLang="zh-TW" sz="2400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>
                      <m:sSubPr>
                        <m:ctrlP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𝐾</m:t>
                    </m:r>
                    <m:sSup>
                      <m:sSupPr>
                        <m:ctrlP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d>
                          <m:dPr>
                            <m:ctrlPr>
                              <a:rPr lang="en-US" altLang="zh-TW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0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altLang="zh-TW" sz="20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TW" sz="2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sup>
                    </m:sSup>
                    <m:sSub>
                      <m:sSubPr>
                        <m:ctrlP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TW" sz="20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den>
                    </m:f>
                    <m:nary>
                      <m:naryPr>
                        <m:limLoc m:val="undOvr"/>
                        <m:ctrlP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TW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𝑅𝑒</m:t>
                        </m:r>
                        <m:d>
                          <m:dPr>
                            <m:ctrlPr>
                              <a:rPr lang="en-US" altLang="zh-TW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TW" sz="2000" b="0" i="0" smtClean="0">
                                        <a:latin typeface="Cambria Math" panose="02040503050406030204" pitchFamily="18" charset="0"/>
                                      </a:rPr>
                                      <m:t>ln</m:t>
                                    </m:r>
                                    <m:d>
                                      <m:d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 sz="2000" b="0" i="0" smtClean="0"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</m:e>
                                    </m:d>
                                  </m:sup>
                                </m:sSup>
                                <m:sSub>
                                  <m:sSubPr>
                                    <m:ctrlP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  <m:t>,  </m:t>
                                </m:r>
                                <m:sSub>
                                  <m:sSubPr>
                                    <m:ctrlP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  <m:t>𝜙</m:t>
                                </m:r>
                                <m: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num>
                              <m:den>
                                <m: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TW" sz="2000" b="0" i="1" smtClean="0">
                                    <a:latin typeface="Cambria Math" panose="02040503050406030204" pitchFamily="18" charset="0"/>
                                  </a:rPr>
                                  <m:t>𝜙</m:t>
                                </m:r>
                              </m:den>
                            </m:f>
                          </m:e>
                        </m:d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TW" sz="2000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</m:nary>
                  </m:oMath>
                </a14:m>
                <a:endParaRPr lang="en-US" altLang="zh-TW" sz="2000" dirty="0"/>
              </a:p>
              <a:p>
                <a:r>
                  <a:rPr lang="en-US" altLang="zh-TW" sz="2400" dirty="0"/>
                  <a:t>Calibration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altLang="zh-TW" sz="2400" dirty="0"/>
                  <a:t> To get the parameters of using model.</a:t>
                </a:r>
              </a:p>
              <a:p>
                <a:pPr marL="0" indent="0">
                  <a:buNone/>
                </a:pPr>
                <a:endParaRPr lang="en-US" altLang="zh-TW" sz="2400" b="0" dirty="0"/>
              </a:p>
              <a:p>
                <a:endParaRPr lang="zh-TW" altLang="en-US" sz="2400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8B272F12-DC0E-C926-7650-FE26F082FF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86212" y="2133600"/>
                <a:ext cx="8867588" cy="4043364"/>
              </a:xfrm>
              <a:blipFill>
                <a:blip r:embed="rId3"/>
                <a:stretch>
                  <a:fillRect l="-96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A7F7F9-FD88-449D-9100-53F17B624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905435E-F845-053F-A697-044704FFB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6E5FDF3-2152-F843-EEF7-0AEAE4AAA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8</a:t>
            </a:fld>
            <a:endParaRPr lang="zh-TW" altLang="en-US"/>
          </a:p>
        </p:txBody>
      </p:sp>
      <p:graphicFrame>
        <p:nvGraphicFramePr>
          <p:cNvPr id="7" name="資料庫圖表 6">
            <a:extLst>
              <a:ext uri="{FF2B5EF4-FFF2-40B4-BE49-F238E27FC236}">
                <a16:creationId xmlns:a16="http://schemas.microsoft.com/office/drawing/2014/main" id="{16BC5D92-732B-4BF0-8941-6F89C4598A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8158188"/>
              </p:ext>
            </p:extLst>
          </p:nvPr>
        </p:nvGraphicFramePr>
        <p:xfrm>
          <a:off x="2486212" y="1279927"/>
          <a:ext cx="8867588" cy="7230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箭號: 向右 6">
            <a:extLst>
              <a:ext uri="{FF2B5EF4-FFF2-40B4-BE49-F238E27FC236}">
                <a16:creationId xmlns:a16="http://schemas.microsoft.com/office/drawing/2014/main" id="{BDD003C4-E75A-05F6-17F2-DC9FD162370D}"/>
              </a:ext>
            </a:extLst>
          </p:cNvPr>
          <p:cNvSpPr/>
          <p:nvPr/>
        </p:nvSpPr>
        <p:spPr>
          <a:xfrm>
            <a:off x="113435" y="2646027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DB2430A1-E8AC-AD5F-E657-7E6CB994BB16}"/>
                  </a:ext>
                </a:extLst>
              </p:cNvPr>
              <p:cNvSpPr txBox="1"/>
              <p:nvPr/>
            </p:nvSpPr>
            <p:spPr>
              <a:xfrm>
                <a:off x="3712785" y="4976635"/>
                <a:ext cx="6414441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</m:d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↔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TW" sz="2400" i="1">
                              <a:latin typeface="Cambria Math" panose="02040503050406030204" pitchFamily="18" charset="0"/>
                            </a:rPr>
                            <m:t>C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altLang="zh-TW" sz="24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⇓</m:t>
                      </m:r>
                    </m:oMath>
                  </m:oMathPara>
                </a14:m>
                <a:endParaRPr lang="en-US" altLang="zh-TW" sz="2400" dirty="0"/>
              </a:p>
              <a:p>
                <a:pPr algn="ctr"/>
                <a:r>
                  <a:rPr lang="en-US" altLang="zh-TW" sz="2400" dirty="0"/>
                  <a:t>Is a </a:t>
                </a:r>
                <a:r>
                  <a:rPr lang="zh-TW" altLang="en-US" sz="2400" dirty="0"/>
                  <a:t>formidable task</a:t>
                </a:r>
                <a:r>
                  <a:rPr lang="en-US" altLang="zh-TW" sz="2400" dirty="0"/>
                  <a:t>!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DB2430A1-E8AC-AD5F-E657-7E6CB994BB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2785" y="4976635"/>
                <a:ext cx="6414441" cy="1200329"/>
              </a:xfrm>
              <a:prstGeom prst="rect">
                <a:avLst/>
              </a:prstGeom>
              <a:blipFill>
                <a:blip r:embed="rId9"/>
                <a:stretch>
                  <a:fillRect l="-475" b="-1116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19964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E98822-6DC7-84EA-CE45-81607538A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QuantLib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041B9D3-1A9E-E7A6-74EF-01B1E8427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C12-8D46-445C-B3EC-B12A2ADC4348}" type="datetime1">
              <a:rPr lang="zh-TW" altLang="en-US" smtClean="0"/>
              <a:t>2022/5/22</a:t>
            </a:fld>
            <a:endParaRPr lang="zh-TW" alt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1A54AA-4A87-B765-2871-3ABAD4D98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昀騰金融科技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10343D8-9B2B-5236-CF8D-EFEF6B912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587EA-ABAE-4093-8C71-90C5BA8E4E9B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7" name="箭號: 向右 6">
            <a:extLst>
              <a:ext uri="{FF2B5EF4-FFF2-40B4-BE49-F238E27FC236}">
                <a16:creationId xmlns:a16="http://schemas.microsoft.com/office/drawing/2014/main" id="{1BE50687-D78C-777B-C89B-E08EDFA30DE6}"/>
              </a:ext>
            </a:extLst>
          </p:cNvPr>
          <p:cNvSpPr/>
          <p:nvPr/>
        </p:nvSpPr>
        <p:spPr>
          <a:xfrm>
            <a:off x="113435" y="2646027"/>
            <a:ext cx="486409" cy="17212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8247A6-0B7A-46DE-BAD9-A6C06EE9073C}"/>
              </a:ext>
            </a:extLst>
          </p:cNvPr>
          <p:cNvSpPr/>
          <p:nvPr/>
        </p:nvSpPr>
        <p:spPr>
          <a:xfrm>
            <a:off x="3648595" y="1517849"/>
            <a:ext cx="1524000" cy="1524000"/>
          </a:xfrm>
          <a:prstGeom prst="rect">
            <a:avLst/>
          </a:prstGeom>
          <a:solidFill>
            <a:srgbClr val="92D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dirty="0">
                <a:solidFill>
                  <a:schemeClr val="tx1"/>
                </a:solidFill>
              </a:rPr>
              <a:t>IR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46BB49-E7F2-497B-8005-BF5B0988D914}"/>
              </a:ext>
            </a:extLst>
          </p:cNvPr>
          <p:cNvSpPr/>
          <p:nvPr/>
        </p:nvSpPr>
        <p:spPr>
          <a:xfrm>
            <a:off x="5328295" y="1485841"/>
            <a:ext cx="1524000" cy="1524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dirty="0">
                <a:solidFill>
                  <a:schemeClr val="tx1"/>
                </a:solidFill>
              </a:rPr>
              <a:t>EQ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959688-B349-429D-8D4D-A8152F9B0243}"/>
              </a:ext>
            </a:extLst>
          </p:cNvPr>
          <p:cNvSpPr/>
          <p:nvPr/>
        </p:nvSpPr>
        <p:spPr>
          <a:xfrm>
            <a:off x="7007995" y="1481979"/>
            <a:ext cx="1524000" cy="152400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dirty="0">
                <a:solidFill>
                  <a:schemeClr val="tx1"/>
                </a:solidFill>
              </a:rPr>
              <a:t>FX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4586FD-1825-487C-A74A-BE96E5AF8ED9}"/>
              </a:ext>
            </a:extLst>
          </p:cNvPr>
          <p:cNvSpPr/>
          <p:nvPr/>
        </p:nvSpPr>
        <p:spPr>
          <a:xfrm>
            <a:off x="3630988" y="3191548"/>
            <a:ext cx="1524000" cy="152400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dirty="0">
                <a:solidFill>
                  <a:schemeClr val="tx1"/>
                </a:solidFill>
              </a:rPr>
              <a:t>CR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305790-94B5-4937-B4D2-3CA551D621B2}"/>
              </a:ext>
            </a:extLst>
          </p:cNvPr>
          <p:cNvSpPr/>
          <p:nvPr/>
        </p:nvSpPr>
        <p:spPr>
          <a:xfrm>
            <a:off x="5323509" y="3191548"/>
            <a:ext cx="1524000" cy="1524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dirty="0">
                <a:solidFill>
                  <a:schemeClr val="tx1"/>
                </a:solidFill>
              </a:rPr>
              <a:t>CMDTY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18899A3-0BE5-455E-B33B-28F9567C514D}"/>
              </a:ext>
            </a:extLst>
          </p:cNvPr>
          <p:cNvSpPr/>
          <p:nvPr/>
        </p:nvSpPr>
        <p:spPr>
          <a:xfrm>
            <a:off x="7007995" y="3159578"/>
            <a:ext cx="1524000" cy="1524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dirty="0"/>
              <a:t>INF</a:t>
            </a:r>
            <a:endParaRPr lang="zh-TW" alt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BF8E634-F13B-4A53-988B-13E2C154A973}"/>
              </a:ext>
            </a:extLst>
          </p:cNvPr>
          <p:cNvSpPr/>
          <p:nvPr/>
        </p:nvSpPr>
        <p:spPr>
          <a:xfrm>
            <a:off x="8832809" y="1481978"/>
            <a:ext cx="1499483" cy="1524000"/>
          </a:xfrm>
          <a:prstGeom prst="rect">
            <a:avLst/>
          </a:prstGeom>
          <a:solidFill>
            <a:schemeClr val="tx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dirty="0">
                <a:solidFill>
                  <a:schemeClr val="tx1"/>
                </a:solidFill>
              </a:rPr>
              <a:t>Model </a:t>
            </a:r>
            <a:br>
              <a:rPr lang="en-US" altLang="zh-TW" dirty="0">
                <a:solidFill>
                  <a:schemeClr val="tx1"/>
                </a:solidFill>
              </a:rPr>
            </a:br>
            <a:r>
              <a:rPr lang="en-US" altLang="zh-TW" dirty="0">
                <a:solidFill>
                  <a:schemeClr val="tx1"/>
                </a:solidFill>
              </a:rPr>
              <a:t>Calibration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B172B7D-9C24-41D3-8F4C-2A84E8A8DE44}"/>
              </a:ext>
            </a:extLst>
          </p:cNvPr>
          <p:cNvSpPr>
            <a:spLocks noGrp="1"/>
          </p:cNvSpPr>
          <p:nvPr/>
        </p:nvSpPr>
        <p:spPr>
          <a:xfrm>
            <a:off x="3384585" y="4910738"/>
            <a:ext cx="7525997" cy="10485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800" dirty="0">
                <a:ea typeface="微軟正黑體" panose="020B0604030504040204" pitchFamily="34" charset="-120"/>
              </a:rPr>
              <a:t>With </a:t>
            </a:r>
            <a:r>
              <a:rPr lang="en-US" altLang="zh-TW" sz="1800" dirty="0" err="1">
                <a:ea typeface="微軟正黑體" panose="020B0604030504040204" pitchFamily="34" charset="-120"/>
              </a:rPr>
              <a:t>QuantLib</a:t>
            </a:r>
            <a:r>
              <a:rPr lang="en-US" altLang="zh-TW" sz="1800" dirty="0">
                <a:ea typeface="微軟正黑體" panose="020B0604030504040204" pitchFamily="34" charset="-120"/>
              </a:rPr>
              <a:t>, financial calculations become feasible and robust.</a:t>
            </a:r>
          </a:p>
          <a:p>
            <a:r>
              <a:rPr lang="en-US" altLang="zh-TW" sz="1800" dirty="0">
                <a:ea typeface="微軟正黑體" panose="020B0604030504040204" pitchFamily="34" charset="-120"/>
              </a:rPr>
              <a:t>Written in C++, through SWING technology to use in python</a:t>
            </a:r>
            <a:endParaRPr lang="zh-TW" altLang="en-US" sz="1800" dirty="0">
              <a:ea typeface="微軟正黑體" panose="020B0604030504040204" pitchFamily="34" charset="-12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B60AD7-AB81-44AD-A513-0B35FC1B321D}"/>
              </a:ext>
            </a:extLst>
          </p:cNvPr>
          <p:cNvSpPr/>
          <p:nvPr/>
        </p:nvSpPr>
        <p:spPr>
          <a:xfrm>
            <a:off x="8820436" y="3165901"/>
            <a:ext cx="1499483" cy="1524000"/>
          </a:xfrm>
          <a:prstGeom prst="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dirty="0">
                <a:solidFill>
                  <a:schemeClr val="tx1"/>
                </a:solidFill>
              </a:rPr>
              <a:t>Curve</a:t>
            </a:r>
            <a:br>
              <a:rPr lang="en-US" altLang="zh-TW" dirty="0">
                <a:solidFill>
                  <a:schemeClr val="tx1"/>
                </a:solidFill>
              </a:rPr>
            </a:br>
            <a:r>
              <a:rPr lang="en-US" altLang="zh-TW" dirty="0">
                <a:solidFill>
                  <a:schemeClr val="tx1"/>
                </a:solidFill>
              </a:rPr>
              <a:t>Construction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22C237A-3971-4028-A299-11501090C4F3}"/>
              </a:ext>
            </a:extLst>
          </p:cNvPr>
          <p:cNvSpPr/>
          <p:nvPr/>
        </p:nvSpPr>
        <p:spPr>
          <a:xfrm>
            <a:off x="5323509" y="3159578"/>
            <a:ext cx="1524000" cy="1555970"/>
          </a:xfrm>
          <a:prstGeom prst="rect">
            <a:avLst/>
          </a:prstGeom>
          <a:noFill/>
          <a:ln w="762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7FE0C0A-453A-4005-8D45-07F6D2F5B2D3}"/>
              </a:ext>
            </a:extLst>
          </p:cNvPr>
          <p:cNvSpPr/>
          <p:nvPr/>
        </p:nvSpPr>
        <p:spPr>
          <a:xfrm>
            <a:off x="8820436" y="1482781"/>
            <a:ext cx="1524000" cy="1555970"/>
          </a:xfrm>
          <a:prstGeom prst="rect">
            <a:avLst/>
          </a:prstGeom>
          <a:noFill/>
          <a:ln w="762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4AAE27-62C4-4E15-A4D5-AB8E55A72E9C}"/>
              </a:ext>
            </a:extLst>
          </p:cNvPr>
          <p:cNvSpPr/>
          <p:nvPr/>
        </p:nvSpPr>
        <p:spPr>
          <a:xfrm>
            <a:off x="8795919" y="3180374"/>
            <a:ext cx="1524000" cy="1555970"/>
          </a:xfrm>
          <a:prstGeom prst="rect">
            <a:avLst/>
          </a:prstGeom>
          <a:noFill/>
          <a:ln w="762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8846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920</Words>
  <Application>Microsoft Macintosh PowerPoint</Application>
  <PresentationFormat>寬螢幕</PresentationFormat>
  <Paragraphs>312</Paragraphs>
  <Slides>31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7" baseType="lpstr">
      <vt:lpstr>微軟正黑體</vt:lpstr>
      <vt:lpstr>Arial</vt:lpstr>
      <vt:lpstr>Calibri</vt:lpstr>
      <vt:lpstr>Cambria Math</vt:lpstr>
      <vt:lpstr>Times New Roman</vt:lpstr>
      <vt:lpstr>Office Theme</vt:lpstr>
      <vt:lpstr>Bitcoin  Calibration and Option Pricing System</vt:lpstr>
      <vt:lpstr>PowerPoint 簡報</vt:lpstr>
      <vt:lpstr>Bitcoin</vt:lpstr>
      <vt:lpstr>PowerPoint 簡報</vt:lpstr>
      <vt:lpstr>BTC vs S&amp;P 2013 ~ 2021</vt:lpstr>
      <vt:lpstr>PowerPoint 簡報</vt:lpstr>
      <vt:lpstr>Option Model</vt:lpstr>
      <vt:lpstr>Calibration</vt:lpstr>
      <vt:lpstr>QuantLib</vt:lpstr>
      <vt:lpstr>Calibration</vt:lpstr>
      <vt:lpstr>PowerPoint 簡報</vt:lpstr>
      <vt:lpstr>Calibration</vt:lpstr>
      <vt:lpstr>PowerPoint 簡報</vt:lpstr>
      <vt:lpstr>PowerPoint 簡報</vt:lpstr>
      <vt:lpstr>Marking Data vs Heston Model</vt:lpstr>
      <vt:lpstr>Black - Scholes vs Heston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PyQt5</vt:lpstr>
      <vt:lpstr>Main Window</vt:lpstr>
      <vt:lpstr>PowerPoint 簡報</vt:lpstr>
      <vt:lpstr>Stacks</vt:lpstr>
      <vt:lpstr>PowerPoint 簡報</vt:lpstr>
      <vt:lpstr>PowerPoint 簡報</vt:lpstr>
      <vt:lpstr>PowerPoint 簡報</vt:lpstr>
      <vt:lpstr>Summarize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BTC</dc:title>
  <dc:creator>Hungwei Lin</dc:creator>
  <cp:lastModifiedBy>秉謙 吳</cp:lastModifiedBy>
  <cp:revision>37</cp:revision>
  <dcterms:created xsi:type="dcterms:W3CDTF">2021-10-08T19:19:50Z</dcterms:created>
  <dcterms:modified xsi:type="dcterms:W3CDTF">2022-05-22T11:48:55Z</dcterms:modified>
</cp:coreProperties>
</file>